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6" r:id="rId2"/>
    <p:sldId id="270" r:id="rId3"/>
    <p:sldId id="257" r:id="rId4"/>
    <p:sldId id="259" r:id="rId5"/>
    <p:sldId id="261" r:id="rId6"/>
    <p:sldId id="271" r:id="rId7"/>
    <p:sldId id="272" r:id="rId8"/>
    <p:sldId id="273" r:id="rId9"/>
    <p:sldId id="275" r:id="rId10"/>
    <p:sldId id="280" r:id="rId11"/>
    <p:sldId id="279" r:id="rId12"/>
    <p:sldId id="278" r:id="rId13"/>
    <p:sldId id="281" r:id="rId14"/>
    <p:sldId id="288" r:id="rId15"/>
    <p:sldId id="282" r:id="rId16"/>
    <p:sldId id="276" r:id="rId17"/>
    <p:sldId id="277" r:id="rId18"/>
    <p:sldId id="283" r:id="rId19"/>
    <p:sldId id="286" r:id="rId20"/>
    <p:sldId id="285" r:id="rId21"/>
    <p:sldId id="287" r:id="rId22"/>
    <p:sldId id="264" r:id="rId23"/>
    <p:sldId id="269" r:id="rId24"/>
  </p:sldIdLst>
  <p:sldSz cx="12192000" cy="6858000"/>
  <p:notesSz cx="6858000" cy="9144000"/>
  <p:defaultTextStyle>
    <a:defPPr>
      <a:defRPr lang="sk-S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89" autoAdjust="0"/>
    <p:restoredTop sz="78586" autoAdjust="0"/>
  </p:normalViewPr>
  <p:slideViewPr>
    <p:cSldViewPr snapToGrid="0">
      <p:cViewPr varScale="1">
        <p:scale>
          <a:sx n="88" d="100"/>
          <a:sy n="88" d="100"/>
        </p:scale>
        <p:origin x="631" y="55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5" d="100"/>
          <a:sy n="85" d="100"/>
        </p:scale>
        <p:origin x="3062" y="3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hlavičk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k-SK"/>
          </a:p>
        </p:txBody>
      </p:sp>
      <p:sp>
        <p:nvSpPr>
          <p:cNvPr id="3" name="Zástupný objekt pre dá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78FC95-7687-4936-B356-C99472816EC6}" type="datetimeFigureOut">
              <a:rPr lang="sk-SK" smtClean="0"/>
              <a:t>27. 4. 2024</a:t>
            </a:fld>
            <a:endParaRPr lang="sk-SK"/>
          </a:p>
        </p:txBody>
      </p:sp>
      <p:sp>
        <p:nvSpPr>
          <p:cNvPr id="4" name="Zástupný objekt pre obrázok snímky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k-SK"/>
          </a:p>
        </p:txBody>
      </p:sp>
      <p:sp>
        <p:nvSpPr>
          <p:cNvPr id="5" name="Zástupný objekt pre poznámk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</a:p>
        </p:txBody>
      </p:sp>
      <p:sp>
        <p:nvSpPr>
          <p:cNvPr id="6" name="Zástupný objekt pre pät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k-SK"/>
          </a:p>
        </p:txBody>
      </p:sp>
      <p:sp>
        <p:nvSpPr>
          <p:cNvPr id="7" name="Zástupný objekt pre číslo snímky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718C61-028C-4B62-904D-AF06C416AFC9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4605337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b="1" i="0" dirty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Recuva</a:t>
            </a:r>
            <a:r>
              <a:rPr lang="sk-SK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: Široko používaný a ľahko ovládateľný nástroj s pokročilými možnosťami skenovania pre rôzne typy súborov. (Windows)</a:t>
            </a:r>
          </a:p>
          <a:p>
            <a:r>
              <a:rPr lang="sk-SK" b="1" i="0" dirty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PhotoRec</a:t>
            </a:r>
            <a:r>
              <a:rPr lang="sk-SK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: Špecializovaný na obnovenie stratených obrázkov a multimediálnych súborov z rôznych úložných zariadení. (</a:t>
            </a:r>
            <a:r>
              <a:rPr lang="sk-SK" b="0" i="0" dirty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Crossplatform</a:t>
            </a:r>
            <a:r>
              <a:rPr lang="sk-SK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)</a:t>
            </a:r>
          </a:p>
          <a:p>
            <a:r>
              <a:rPr lang="sk-SK" b="1" i="0" dirty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TestDisk</a:t>
            </a:r>
            <a:r>
              <a:rPr lang="sk-SK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: Nielen obnovuje vymazané súbory, ale tiež pomáha opraviť tabuľku oddielov a </a:t>
            </a:r>
            <a:r>
              <a:rPr 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boot</a:t>
            </a:r>
            <a:r>
              <a:rPr lang="sk-SK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 sektory. (</a:t>
            </a:r>
            <a:r>
              <a:rPr lang="sk-SK" b="0" i="0" dirty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Crossplatform</a:t>
            </a:r>
            <a:r>
              <a:rPr lang="sk-SK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)</a:t>
            </a:r>
          </a:p>
          <a:p>
            <a:r>
              <a:rPr lang="sk-SK" b="1" i="0" u="sng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Poznámka</a:t>
            </a:r>
            <a:r>
              <a:rPr lang="sk-SK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:  </a:t>
            </a:r>
            <a:r>
              <a:rPr lang="sk-SK" b="0" i="0" dirty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PhotoRec</a:t>
            </a:r>
            <a:r>
              <a:rPr lang="sk-SK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 aj </a:t>
            </a:r>
            <a:r>
              <a:rPr lang="sk-SK" b="0" i="0" dirty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Testdisk</a:t>
            </a:r>
            <a:r>
              <a:rPr lang="sk-SK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 sú od rovnakého vývojára</a:t>
            </a:r>
          </a:p>
          <a:p>
            <a:r>
              <a:rPr lang="sk-SK" b="1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Disk </a:t>
            </a:r>
            <a:r>
              <a:rPr lang="sk-SK" b="1" i="0" dirty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Drill</a:t>
            </a:r>
            <a:r>
              <a:rPr lang="sk-SK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: (Windows a </a:t>
            </a:r>
            <a:r>
              <a:rPr lang="sk-SK" b="0" i="0" dirty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MacOS</a:t>
            </a:r>
            <a:r>
              <a:rPr lang="sk-SK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)</a:t>
            </a:r>
            <a:endParaRPr lang="sk-SK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718C61-028C-4B62-904D-AF06C416AFC9}" type="slidenum">
              <a:rPr lang="sk-SK" smtClean="0"/>
              <a:t>3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86531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dirty="0" err="1"/>
              <a:t>Analyse</a:t>
            </a:r>
            <a:r>
              <a:rPr lang="sk-SK" dirty="0"/>
              <a:t> pre </a:t>
            </a:r>
            <a:r>
              <a:rPr lang="en-US" dirty="0" err="1"/>
              <a:t>obnovu</a:t>
            </a:r>
            <a:r>
              <a:rPr lang="en-US" dirty="0"/>
              <a:t> </a:t>
            </a:r>
            <a:r>
              <a:rPr lang="sk-SK" dirty="0" err="1"/>
              <a:t>partici</a:t>
            </a:r>
            <a:r>
              <a:rPr lang="en-US" dirty="0" err="1"/>
              <a:t>i</a:t>
            </a:r>
            <a:endParaRPr lang="sk-SK" dirty="0"/>
          </a:p>
          <a:p>
            <a:r>
              <a:rPr lang="sk-SK" dirty="0" err="1"/>
              <a:t>Advanced</a:t>
            </a:r>
            <a:r>
              <a:rPr lang="sk-SK" dirty="0"/>
              <a:t> pre </a:t>
            </a:r>
            <a:r>
              <a:rPr lang="en-US" dirty="0" err="1"/>
              <a:t>pracu</a:t>
            </a:r>
            <a:r>
              <a:rPr lang="en-US" dirty="0"/>
              <a:t> so </a:t>
            </a:r>
            <a:r>
              <a:rPr lang="en-US" dirty="0" err="1"/>
              <a:t>suborovym</a:t>
            </a:r>
            <a:r>
              <a:rPr lang="en-US" dirty="0"/>
              <a:t> </a:t>
            </a:r>
            <a:r>
              <a:rPr lang="en-US" dirty="0" err="1"/>
              <a:t>systemom</a:t>
            </a:r>
            <a:r>
              <a:rPr lang="en-US" dirty="0"/>
              <a:t>, </a:t>
            </a:r>
            <a:r>
              <a:rPr lang="en-US" dirty="0" err="1"/>
              <a:t>obnovenie</a:t>
            </a:r>
            <a:r>
              <a:rPr lang="en-US" dirty="0"/>
              <a:t> </a:t>
            </a:r>
            <a:r>
              <a:rPr lang="en-US" dirty="0" err="1"/>
              <a:t>suborov</a:t>
            </a:r>
            <a:r>
              <a:rPr lang="en-US" dirty="0"/>
              <a:t> a </a:t>
            </a:r>
            <a:r>
              <a:rPr lang="en-US" dirty="0" err="1"/>
              <a:t>podobne</a:t>
            </a:r>
            <a:endParaRPr lang="sk-SK" dirty="0"/>
          </a:p>
          <a:p>
            <a:endParaRPr lang="sk-SK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718C61-028C-4B62-904D-AF06C416AFC9}" type="slidenum">
              <a:rPr lang="sk-SK" smtClean="0"/>
              <a:t>12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4116943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dirty="0" err="1"/>
              <a:t>Undelete</a:t>
            </a:r>
            <a:r>
              <a:rPr lang="sk-SK" dirty="0"/>
              <a:t> / list pre </a:t>
            </a:r>
            <a:r>
              <a:rPr lang="en-US" dirty="0" err="1"/>
              <a:t>zobrazenie</a:t>
            </a:r>
            <a:r>
              <a:rPr lang="en-US" dirty="0"/>
              <a:t> </a:t>
            </a:r>
            <a:r>
              <a:rPr lang="en-US" dirty="0" err="1"/>
              <a:t>suborov</a:t>
            </a:r>
            <a:endParaRPr lang="sk-SK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718C61-028C-4B62-904D-AF06C416AFC9}" type="slidenum">
              <a:rPr lang="sk-SK" smtClean="0"/>
              <a:t>13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9469964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Zobrazenie</a:t>
            </a:r>
            <a:r>
              <a:rPr lang="en-US" dirty="0"/>
              <a:t> </a:t>
            </a:r>
            <a:r>
              <a:rPr lang="en-US" dirty="0" err="1"/>
              <a:t>suborov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particii</a:t>
            </a:r>
            <a:r>
              <a:rPr lang="en-US" dirty="0"/>
              <a:t>, ked </a:t>
            </a:r>
            <a:r>
              <a:rPr lang="en-US" dirty="0" err="1"/>
              <a:t>nie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zmazane</a:t>
            </a:r>
            <a:endParaRPr lang="sk-SK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718C61-028C-4B62-904D-AF06C416AFC9}" type="slidenum">
              <a:rPr lang="sk-SK" smtClean="0"/>
              <a:t>14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0654561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Vypnutie</a:t>
            </a:r>
            <a:r>
              <a:rPr lang="en-US" dirty="0"/>
              <a:t> </a:t>
            </a:r>
            <a:r>
              <a:rPr lang="en-US" dirty="0" err="1"/>
              <a:t>nastroja</a:t>
            </a:r>
            <a:r>
              <a:rPr lang="en-US" dirty="0"/>
              <a:t>, </a:t>
            </a:r>
            <a:r>
              <a:rPr lang="en-US" dirty="0" err="1"/>
              <a:t>nasledne</a:t>
            </a:r>
            <a:r>
              <a:rPr lang="en-US" dirty="0"/>
              <a:t> </a:t>
            </a:r>
            <a:r>
              <a:rPr lang="en-US" dirty="0" err="1"/>
              <a:t>vymazanie</a:t>
            </a:r>
            <a:r>
              <a:rPr lang="en-US" dirty="0"/>
              <a:t> </a:t>
            </a:r>
            <a:r>
              <a:rPr lang="en-US" dirty="0" err="1"/>
              <a:t>suborov</a:t>
            </a:r>
            <a:r>
              <a:rPr lang="en-US" dirty="0"/>
              <a:t> a </a:t>
            </a:r>
            <a:r>
              <a:rPr lang="en-US" dirty="0" err="1"/>
              <a:t>vymazanie</a:t>
            </a:r>
            <a:r>
              <a:rPr lang="en-US" dirty="0"/>
              <a:t> ich </a:t>
            </a:r>
            <a:r>
              <a:rPr lang="en-US" dirty="0" err="1"/>
              <a:t>aj</a:t>
            </a:r>
            <a:r>
              <a:rPr lang="en-US" dirty="0"/>
              <a:t> z ko</a:t>
            </a:r>
            <a:r>
              <a:rPr lang="sk-SK" dirty="0" err="1"/>
              <a:t>ša</a:t>
            </a:r>
            <a:endParaRPr lang="sk-SK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718C61-028C-4B62-904D-AF06C416AFC9}" type="slidenum">
              <a:rPr lang="sk-SK" smtClean="0"/>
              <a:t>15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3778102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Spustenie</a:t>
            </a:r>
            <a:r>
              <a:rPr lang="en-US" dirty="0"/>
              <a:t> </a:t>
            </a:r>
            <a:r>
              <a:rPr lang="en-US" dirty="0" err="1"/>
              <a:t>nastroja</a:t>
            </a:r>
            <a:r>
              <a:rPr lang="en-US" dirty="0"/>
              <a:t> </a:t>
            </a:r>
            <a:r>
              <a:rPr lang="en-US" dirty="0" err="1"/>
              <a:t>zasa</a:t>
            </a:r>
            <a:r>
              <a:rPr lang="en-US" dirty="0"/>
              <a:t>, </a:t>
            </a:r>
            <a:r>
              <a:rPr lang="en-US" dirty="0" err="1"/>
              <a:t>vidime</a:t>
            </a:r>
            <a:r>
              <a:rPr lang="en-US" dirty="0"/>
              <a:t> ze </a:t>
            </a:r>
            <a:r>
              <a:rPr lang="en-US" dirty="0" err="1"/>
              <a:t>vymazany</a:t>
            </a:r>
            <a:r>
              <a:rPr lang="en-US" dirty="0"/>
              <a:t> </a:t>
            </a:r>
            <a:r>
              <a:rPr lang="en-US" dirty="0" err="1"/>
              <a:t>subor</a:t>
            </a:r>
            <a:r>
              <a:rPr lang="en-US" dirty="0"/>
              <a:t> je </a:t>
            </a:r>
            <a:r>
              <a:rPr lang="en-US" dirty="0" err="1"/>
              <a:t>oznaceny</a:t>
            </a:r>
            <a:r>
              <a:rPr lang="en-US" dirty="0"/>
              <a:t> </a:t>
            </a:r>
            <a:r>
              <a:rPr lang="en-US" dirty="0" err="1"/>
              <a:t>cervenou</a:t>
            </a:r>
            <a:r>
              <a:rPr lang="en-US" dirty="0"/>
              <a:t> </a:t>
            </a:r>
            <a:r>
              <a:rPr lang="en-US" dirty="0" err="1"/>
              <a:t>farbou</a:t>
            </a:r>
            <a:r>
              <a:rPr lang="en-US" dirty="0"/>
              <a:t> (</a:t>
            </a:r>
            <a:r>
              <a:rPr lang="en-US" dirty="0" err="1"/>
              <a:t>pozostatok</a:t>
            </a:r>
            <a:r>
              <a:rPr lang="en-US" dirty="0"/>
              <a:t> </a:t>
            </a:r>
            <a:r>
              <a:rPr lang="en-US" dirty="0" err="1"/>
              <a:t>zaznamu</a:t>
            </a:r>
            <a:r>
              <a:rPr lang="en-US" dirty="0"/>
              <a:t>)</a:t>
            </a:r>
          </a:p>
          <a:p>
            <a:r>
              <a:rPr lang="en-US" dirty="0" err="1"/>
              <a:t>Vyberieme</a:t>
            </a:r>
            <a:r>
              <a:rPr lang="en-US" dirty="0"/>
              <a:t> ho </a:t>
            </a:r>
            <a:r>
              <a:rPr lang="en-US" dirty="0" err="1"/>
              <a:t>pomocou</a:t>
            </a:r>
            <a:r>
              <a:rPr lang="en-US" dirty="0"/>
              <a:t> </a:t>
            </a:r>
            <a:r>
              <a:rPr lang="en-US" dirty="0" err="1"/>
              <a:t>maleho</a:t>
            </a:r>
            <a:r>
              <a:rPr lang="en-US" dirty="0"/>
              <a:t> ‘c’ a </a:t>
            </a:r>
            <a:r>
              <a:rPr lang="en-US" dirty="0" err="1"/>
              <a:t>nasledne</a:t>
            </a:r>
            <a:r>
              <a:rPr lang="en-US" dirty="0"/>
              <a:t> ho </a:t>
            </a:r>
            <a:r>
              <a:rPr lang="en-US" dirty="0" err="1"/>
              <a:t>ulozime</a:t>
            </a:r>
            <a:r>
              <a:rPr lang="en-US" dirty="0"/>
              <a:t> </a:t>
            </a:r>
            <a:r>
              <a:rPr lang="en-US" dirty="0" err="1"/>
              <a:t>kde</a:t>
            </a:r>
            <a:r>
              <a:rPr lang="en-US" dirty="0"/>
              <a:t> </a:t>
            </a:r>
            <a:r>
              <a:rPr lang="en-US" dirty="0" err="1"/>
              <a:t>chceme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nas</a:t>
            </a:r>
            <a:r>
              <a:rPr lang="en-US" dirty="0"/>
              <a:t> disk z </a:t>
            </a:r>
            <a:r>
              <a:rPr lang="en-US" dirty="0" err="1"/>
              <a:t>ktoreho</a:t>
            </a:r>
            <a:r>
              <a:rPr lang="en-US" dirty="0"/>
              <a:t> </a:t>
            </a:r>
            <a:r>
              <a:rPr lang="en-US" dirty="0" err="1"/>
              <a:t>bezi</a:t>
            </a:r>
            <a:r>
              <a:rPr lang="en-US" dirty="0"/>
              <a:t> </a:t>
            </a:r>
            <a:r>
              <a:rPr lang="en-US" dirty="0" err="1"/>
              <a:t>nas</a:t>
            </a:r>
            <a:r>
              <a:rPr lang="en-US" dirty="0"/>
              <a:t> </a:t>
            </a:r>
            <a:r>
              <a:rPr lang="en-US" dirty="0" err="1"/>
              <a:t>operacny</a:t>
            </a:r>
            <a:r>
              <a:rPr lang="en-US" dirty="0"/>
              <a:t> system </a:t>
            </a:r>
            <a:r>
              <a:rPr lang="en-US" dirty="0" err="1"/>
              <a:t>pomocout</a:t>
            </a:r>
            <a:r>
              <a:rPr lang="en-US" dirty="0"/>
              <a:t> </a:t>
            </a:r>
            <a:r>
              <a:rPr lang="en-US" dirty="0" err="1"/>
              <a:t>velkovo</a:t>
            </a:r>
            <a:r>
              <a:rPr lang="en-US" dirty="0"/>
              <a:t> ‘C’</a:t>
            </a:r>
          </a:p>
          <a:p>
            <a:endParaRPr lang="en-US" dirty="0"/>
          </a:p>
          <a:p>
            <a:r>
              <a:rPr lang="en-US" dirty="0"/>
              <a:t>Fat32, </a:t>
            </a:r>
            <a:r>
              <a:rPr lang="en-US" dirty="0" err="1"/>
              <a:t>exfat</a:t>
            </a:r>
            <a:r>
              <a:rPr lang="en-US" dirty="0"/>
              <a:t>- OK, dalo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pozriet</a:t>
            </a:r>
            <a:r>
              <a:rPr lang="en-US" dirty="0"/>
              <a:t> </a:t>
            </a:r>
            <a:r>
              <a:rPr lang="en-US" dirty="0" err="1"/>
              <a:t>zase</a:t>
            </a:r>
            <a:r>
              <a:rPr lang="en-US" dirty="0"/>
              <a:t> </a:t>
            </a:r>
            <a:r>
              <a:rPr lang="en-US" dirty="0" err="1"/>
              <a:t>obrazky</a:t>
            </a:r>
            <a:endParaRPr lang="en-US" dirty="0"/>
          </a:p>
          <a:p>
            <a:r>
              <a:rPr lang="en-US" dirty="0" err="1"/>
              <a:t>Ntfs</a:t>
            </a:r>
            <a:r>
              <a:rPr lang="en-US" dirty="0"/>
              <a:t> – damaged OS </a:t>
            </a:r>
            <a:r>
              <a:rPr lang="en-US" dirty="0" err="1"/>
              <a:t>pise</a:t>
            </a:r>
            <a:r>
              <a:rPr lang="en-US" dirty="0"/>
              <a:t>, </a:t>
            </a:r>
            <a:r>
              <a:rPr lang="en-US" dirty="0" err="1"/>
              <a:t>potom</a:t>
            </a:r>
            <a:r>
              <a:rPr lang="en-US" dirty="0"/>
              <a:t> ked ho </a:t>
            </a:r>
            <a:r>
              <a:rPr lang="en-US" dirty="0" err="1"/>
              <a:t>opravime</a:t>
            </a:r>
            <a:r>
              <a:rPr lang="en-US" dirty="0"/>
              <a:t> </a:t>
            </a:r>
            <a:r>
              <a:rPr lang="en-US" dirty="0" err="1"/>
              <a:t>cez</a:t>
            </a:r>
            <a:r>
              <a:rPr lang="en-US" dirty="0"/>
              <a:t> analyze a dame reboot </a:t>
            </a:r>
            <a:r>
              <a:rPr lang="en-US" dirty="0" err="1"/>
              <a:t>tak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to </a:t>
            </a:r>
            <a:r>
              <a:rPr lang="en-US" dirty="0" err="1"/>
              <a:t>fixne</a:t>
            </a:r>
            <a:r>
              <a:rPr lang="en-US" dirty="0"/>
              <a:t> a </a:t>
            </a:r>
            <a:r>
              <a:rPr lang="en-US" dirty="0" err="1"/>
              <a:t>obnovime</a:t>
            </a:r>
            <a:r>
              <a:rPr lang="en-US" dirty="0"/>
              <a:t> to </a:t>
            </a:r>
            <a:r>
              <a:rPr lang="en-US" dirty="0" err="1"/>
              <a:t>cez</a:t>
            </a:r>
            <a:r>
              <a:rPr lang="en-US" dirty="0"/>
              <a:t> </a:t>
            </a:r>
            <a:r>
              <a:rPr lang="en-US" dirty="0" err="1"/>
              <a:t>inode</a:t>
            </a:r>
            <a:r>
              <a:rPr lang="en-US" dirty="0"/>
              <a:t> </a:t>
            </a:r>
            <a:r>
              <a:rPr lang="en-US" dirty="0" err="1"/>
              <a:t>kde</a:t>
            </a:r>
            <a:r>
              <a:rPr lang="en-US" dirty="0"/>
              <a:t> to </a:t>
            </a:r>
            <a:r>
              <a:rPr lang="en-US" dirty="0" err="1"/>
              <a:t>potom</a:t>
            </a:r>
            <a:r>
              <a:rPr lang="en-US" dirty="0"/>
              <a:t> </a:t>
            </a:r>
            <a:r>
              <a:rPr lang="en-US" dirty="0" err="1"/>
              <a:t>musime</a:t>
            </a:r>
            <a:r>
              <a:rPr lang="en-US" dirty="0"/>
              <a:t> </a:t>
            </a:r>
            <a:r>
              <a:rPr lang="en-US" dirty="0" err="1"/>
              <a:t>premenovat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.</a:t>
            </a:r>
            <a:r>
              <a:rPr lang="en-US" dirty="0" err="1"/>
              <a:t>png</a:t>
            </a:r>
            <a:r>
              <a:rPr lang="en-US" dirty="0"/>
              <a:t> a </a:t>
            </a:r>
            <a:r>
              <a:rPr lang="en-US" dirty="0" err="1"/>
              <a:t>mozeme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ho </a:t>
            </a:r>
            <a:r>
              <a:rPr lang="en-US" dirty="0" err="1"/>
              <a:t>prezriet</a:t>
            </a:r>
            <a:r>
              <a:rPr lang="en-US" dirty="0"/>
              <a:t> (</a:t>
            </a:r>
            <a:r>
              <a:rPr lang="en-US" dirty="0" err="1"/>
              <a:t>este</a:t>
            </a:r>
            <a:r>
              <a:rPr lang="en-US" dirty="0"/>
              <a:t> tam </a:t>
            </a:r>
            <a:r>
              <a:rPr lang="en-US" dirty="0" err="1"/>
              <a:t>treba</a:t>
            </a:r>
            <a:r>
              <a:rPr lang="en-US" dirty="0"/>
              <a:t> </a:t>
            </a:r>
            <a:r>
              <a:rPr lang="en-US" dirty="0" err="1"/>
              <a:t>zmenit</a:t>
            </a:r>
            <a:r>
              <a:rPr lang="en-US" dirty="0"/>
              <a:t> </a:t>
            </a:r>
            <a:r>
              <a:rPr lang="en-US" dirty="0" err="1"/>
              <a:t>aj</a:t>
            </a:r>
            <a:r>
              <a:rPr lang="en-US" dirty="0"/>
              <a:t> ownership z root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usera</a:t>
            </a:r>
            <a:r>
              <a:rPr lang="en-US" dirty="0"/>
              <a:t> aby </a:t>
            </a:r>
            <a:r>
              <a:rPr lang="en-US" dirty="0" err="1"/>
              <a:t>sme</a:t>
            </a:r>
            <a:r>
              <a:rPr lang="en-US" dirty="0"/>
              <a:t> </a:t>
            </a:r>
            <a:r>
              <a:rPr lang="en-US" dirty="0" err="1"/>
              <a:t>ti</a:t>
            </a:r>
            <a:r>
              <a:rPr lang="en-US" dirty="0"/>
              <a:t> to </a:t>
            </a:r>
            <a:r>
              <a:rPr lang="en-US" dirty="0" err="1"/>
              <a:t>mohli</a:t>
            </a:r>
            <a:r>
              <a:rPr lang="en-US" dirty="0"/>
              <a:t> </a:t>
            </a:r>
            <a:r>
              <a:rPr lang="en-US" dirty="0" err="1"/>
              <a:t>pozriet</a:t>
            </a:r>
            <a:r>
              <a:rPr lang="en-US" dirty="0"/>
              <a:t>)</a:t>
            </a:r>
          </a:p>
          <a:p>
            <a:r>
              <a:rPr lang="en-US" dirty="0"/>
              <a:t>Ext4 – po </a:t>
            </a:r>
            <a:r>
              <a:rPr lang="en-US" dirty="0" err="1"/>
              <a:t>precitani</a:t>
            </a:r>
            <a:r>
              <a:rPr lang="en-US" dirty="0"/>
              <a:t> </a:t>
            </a:r>
            <a:r>
              <a:rPr lang="en-US" dirty="0" err="1"/>
              <a:t>dokumentacie</a:t>
            </a:r>
            <a:r>
              <a:rPr lang="en-US" dirty="0"/>
              <a:t> </a:t>
            </a:r>
            <a:r>
              <a:rPr lang="en-US" dirty="0" err="1"/>
              <a:t>som</a:t>
            </a:r>
            <a:r>
              <a:rPr lang="en-US" dirty="0"/>
              <a:t> </a:t>
            </a:r>
            <a:r>
              <a:rPr lang="en-US" dirty="0" err="1"/>
              <a:t>zistil</a:t>
            </a:r>
            <a:r>
              <a:rPr lang="en-US" dirty="0"/>
              <a:t> ze to </a:t>
            </a:r>
            <a:r>
              <a:rPr lang="en-US" dirty="0" err="1"/>
              <a:t>podporuje</a:t>
            </a:r>
            <a:r>
              <a:rPr lang="en-US" dirty="0"/>
              <a:t> </a:t>
            </a:r>
            <a:r>
              <a:rPr lang="en-US" dirty="0" err="1"/>
              <a:t>iba</a:t>
            </a:r>
            <a:r>
              <a:rPr lang="en-US" dirty="0"/>
              <a:t> ext2 ale ked </a:t>
            </a:r>
            <a:r>
              <a:rPr lang="en-US" dirty="0" err="1"/>
              <a:t>som</a:t>
            </a:r>
            <a:r>
              <a:rPr lang="en-US" dirty="0"/>
              <a:t> </a:t>
            </a:r>
            <a:r>
              <a:rPr lang="en-US" dirty="0" err="1"/>
              <a:t>neskor</a:t>
            </a:r>
            <a:r>
              <a:rPr lang="en-US" dirty="0"/>
              <a:t> </a:t>
            </a:r>
            <a:r>
              <a:rPr lang="en-US" dirty="0" err="1"/>
              <a:t>skusal</a:t>
            </a:r>
            <a:r>
              <a:rPr lang="en-US" dirty="0"/>
              <a:t> ext2 </a:t>
            </a:r>
            <a:r>
              <a:rPr lang="en-US" dirty="0" err="1"/>
              <a:t>tak</a:t>
            </a:r>
            <a:r>
              <a:rPr lang="en-US" dirty="0"/>
              <a:t> mi to </a:t>
            </a:r>
            <a:r>
              <a:rPr lang="en-US" dirty="0" err="1"/>
              <a:t>neislo</a:t>
            </a:r>
            <a:r>
              <a:rPr lang="en-US" dirty="0"/>
              <a:t> ani ked </a:t>
            </a:r>
            <a:r>
              <a:rPr lang="en-US" dirty="0" err="1"/>
              <a:t>som</a:t>
            </a:r>
            <a:r>
              <a:rPr lang="en-US" dirty="0"/>
              <a:t> mal </a:t>
            </a:r>
            <a:r>
              <a:rPr lang="en-US" dirty="0" err="1"/>
              <a:t>iba</a:t>
            </a:r>
            <a:r>
              <a:rPr lang="en-US" dirty="0"/>
              <a:t> </a:t>
            </a:r>
            <a:r>
              <a:rPr lang="en-US" dirty="0" err="1"/>
              <a:t>jednu</a:t>
            </a:r>
            <a:r>
              <a:rPr lang="en-US" dirty="0"/>
              <a:t> </a:t>
            </a:r>
            <a:r>
              <a:rPr lang="en-US" dirty="0" err="1"/>
              <a:t>particiu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disku</a:t>
            </a:r>
            <a:endParaRPr lang="en-US" dirty="0"/>
          </a:p>
          <a:p>
            <a:endParaRPr lang="sk-SK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718C61-028C-4B62-904D-AF06C416AFC9}" type="slidenum">
              <a:rPr lang="sk-SK" smtClean="0"/>
              <a:t>16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9137362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Nasledne</a:t>
            </a:r>
            <a:r>
              <a:rPr lang="en-US" dirty="0"/>
              <a:t> </a:t>
            </a:r>
            <a:r>
              <a:rPr lang="en-US" dirty="0" err="1"/>
              <a:t>som</a:t>
            </a:r>
            <a:r>
              <a:rPr lang="en-US" dirty="0"/>
              <a:t> </a:t>
            </a:r>
            <a:r>
              <a:rPr lang="en-US" dirty="0" err="1"/>
              <a:t>stiahol</a:t>
            </a:r>
            <a:r>
              <a:rPr lang="en-US" dirty="0"/>
              <a:t> </a:t>
            </a:r>
            <a:r>
              <a:rPr lang="en-US" dirty="0" err="1"/>
              <a:t>iny</a:t>
            </a:r>
            <a:r>
              <a:rPr lang="en-US" dirty="0"/>
              <a:t> </a:t>
            </a:r>
            <a:r>
              <a:rPr lang="en-US" dirty="0" err="1"/>
              <a:t>obrazok</a:t>
            </a:r>
            <a:r>
              <a:rPr lang="en-US" dirty="0"/>
              <a:t> z NASA (JWST) </a:t>
            </a:r>
            <a:r>
              <a:rPr lang="en-US" dirty="0" err="1"/>
              <a:t>ktory</a:t>
            </a:r>
            <a:r>
              <a:rPr lang="en-US" dirty="0"/>
              <a:t> mal 172MB dal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disky</a:t>
            </a:r>
            <a:r>
              <a:rPr lang="en-US" dirty="0"/>
              <a:t> </a:t>
            </a:r>
            <a:r>
              <a:rPr lang="en-US" dirty="0" err="1"/>
              <a:t>potom</a:t>
            </a:r>
            <a:r>
              <a:rPr lang="en-US" dirty="0"/>
              <a:t> </a:t>
            </a:r>
            <a:r>
              <a:rPr lang="en-US" dirty="0" err="1"/>
              <a:t>vymazal</a:t>
            </a:r>
            <a:r>
              <a:rPr lang="en-US" dirty="0"/>
              <a:t> ale </a:t>
            </a:r>
            <a:r>
              <a:rPr lang="en-US" dirty="0" err="1"/>
              <a:t>potom</a:t>
            </a:r>
            <a:r>
              <a:rPr lang="en-US" dirty="0"/>
              <a:t> </a:t>
            </a:r>
            <a:r>
              <a:rPr lang="en-US" dirty="0" err="1"/>
              <a:t>som</a:t>
            </a:r>
            <a:r>
              <a:rPr lang="en-US" dirty="0"/>
              <a:t> tam </a:t>
            </a:r>
            <a:r>
              <a:rPr lang="en-US" dirty="0" err="1"/>
              <a:t>nahral</a:t>
            </a:r>
            <a:r>
              <a:rPr lang="en-US" dirty="0"/>
              <a:t>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/>
              <a:t>textovy</a:t>
            </a:r>
            <a:r>
              <a:rPr lang="en-US" dirty="0"/>
              <a:t> </a:t>
            </a:r>
            <a:r>
              <a:rPr lang="en-US" dirty="0" err="1"/>
              <a:t>subor</a:t>
            </a:r>
            <a:r>
              <a:rPr lang="en-US" dirty="0"/>
              <a:t> </a:t>
            </a:r>
            <a:r>
              <a:rPr lang="en-US" dirty="0" err="1"/>
              <a:t>ktory</a:t>
            </a:r>
            <a:r>
              <a:rPr lang="en-US" dirty="0"/>
              <a:t> mal 150MB aby </a:t>
            </a:r>
            <a:r>
              <a:rPr lang="en-US" dirty="0" err="1"/>
              <a:t>prepisal</a:t>
            </a:r>
            <a:r>
              <a:rPr lang="en-US" dirty="0"/>
              <a:t> data o </a:t>
            </a:r>
            <a:r>
              <a:rPr lang="en-US" dirty="0" err="1"/>
              <a:t>obrazku</a:t>
            </a:r>
            <a:r>
              <a:rPr lang="en-US" dirty="0"/>
              <a:t> a ked </a:t>
            </a:r>
            <a:r>
              <a:rPr lang="en-US" dirty="0" err="1"/>
              <a:t>som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pokusal</a:t>
            </a:r>
            <a:r>
              <a:rPr lang="en-US" dirty="0"/>
              <a:t> </a:t>
            </a:r>
            <a:r>
              <a:rPr lang="en-US" dirty="0" err="1"/>
              <a:t>obnovit</a:t>
            </a:r>
            <a:r>
              <a:rPr lang="en-US" dirty="0"/>
              <a:t> </a:t>
            </a:r>
            <a:r>
              <a:rPr lang="en-US" dirty="0" err="1"/>
              <a:t>obrazok</a:t>
            </a:r>
            <a:r>
              <a:rPr lang="en-US" dirty="0"/>
              <a:t> </a:t>
            </a:r>
            <a:r>
              <a:rPr lang="en-US" dirty="0" err="1"/>
              <a:t>tak</a:t>
            </a:r>
            <a:r>
              <a:rPr lang="en-US" dirty="0"/>
              <a:t> </a:t>
            </a:r>
            <a:r>
              <a:rPr lang="en-US" dirty="0" err="1"/>
              <a:t>som</a:t>
            </a:r>
            <a:r>
              <a:rPr lang="en-US" dirty="0"/>
              <a:t> </a:t>
            </a:r>
            <a:r>
              <a:rPr lang="en-US" dirty="0" err="1"/>
              <a:t>sice</a:t>
            </a:r>
            <a:r>
              <a:rPr lang="en-US" dirty="0"/>
              <a:t> </a:t>
            </a:r>
            <a:r>
              <a:rPr lang="en-US" dirty="0" err="1"/>
              <a:t>nasiel</a:t>
            </a:r>
            <a:r>
              <a:rPr lang="en-US" dirty="0"/>
              <a:t> </a:t>
            </a:r>
            <a:r>
              <a:rPr lang="en-US" dirty="0" err="1"/>
              <a:t>jeho</a:t>
            </a:r>
            <a:r>
              <a:rPr lang="en-US" dirty="0"/>
              <a:t> </a:t>
            </a:r>
            <a:r>
              <a:rPr lang="en-US" dirty="0" err="1"/>
              <a:t>zaznam</a:t>
            </a:r>
            <a:r>
              <a:rPr lang="en-US" dirty="0"/>
              <a:t> ale ked </a:t>
            </a:r>
            <a:r>
              <a:rPr lang="en-US" dirty="0" err="1"/>
              <a:t>som</a:t>
            </a:r>
            <a:r>
              <a:rPr lang="en-US" dirty="0"/>
              <a:t> ho </a:t>
            </a:r>
            <a:r>
              <a:rPr lang="en-US" dirty="0" err="1"/>
              <a:t>obnovil</a:t>
            </a:r>
            <a:r>
              <a:rPr lang="en-US" dirty="0"/>
              <a:t> </a:t>
            </a:r>
            <a:r>
              <a:rPr lang="en-US" dirty="0" err="1"/>
              <a:t>tak</a:t>
            </a:r>
            <a:r>
              <a:rPr lang="en-US" dirty="0"/>
              <a:t> </a:t>
            </a:r>
            <a:r>
              <a:rPr lang="en-US" dirty="0" err="1"/>
              <a:t>jeho</a:t>
            </a:r>
            <a:r>
              <a:rPr lang="en-US" dirty="0"/>
              <a:t> </a:t>
            </a:r>
            <a:r>
              <a:rPr lang="en-US" dirty="0" err="1"/>
              <a:t>zaciatok</a:t>
            </a:r>
            <a:r>
              <a:rPr lang="en-US" dirty="0"/>
              <a:t> </a:t>
            </a:r>
            <a:r>
              <a:rPr lang="en-US" dirty="0" err="1"/>
              <a:t>bol</a:t>
            </a:r>
            <a:r>
              <a:rPr lang="en-US" dirty="0"/>
              <a:t> </a:t>
            </a:r>
            <a:r>
              <a:rPr lang="en-US" dirty="0" err="1"/>
              <a:t>prepisany</a:t>
            </a:r>
            <a:r>
              <a:rPr lang="en-US" dirty="0"/>
              <a:t> </a:t>
            </a:r>
            <a:r>
              <a:rPr lang="en-US" dirty="0" err="1"/>
              <a:t>textovym</a:t>
            </a:r>
            <a:r>
              <a:rPr lang="en-US" dirty="0"/>
              <a:t> </a:t>
            </a:r>
            <a:r>
              <a:rPr lang="en-US" dirty="0" err="1"/>
              <a:t>suborom</a:t>
            </a:r>
            <a:r>
              <a:rPr lang="en-US" dirty="0"/>
              <a:t> </a:t>
            </a:r>
            <a:r>
              <a:rPr lang="en-US" dirty="0" err="1"/>
              <a:t>tym</a:t>
            </a:r>
            <a:r>
              <a:rPr lang="en-US" dirty="0"/>
              <a:t> </a:t>
            </a:r>
            <a:r>
              <a:rPr lang="en-US" dirty="0" err="1"/>
              <a:t>padol</a:t>
            </a:r>
            <a:r>
              <a:rPr lang="en-US" dirty="0"/>
              <a:t> </a:t>
            </a:r>
            <a:r>
              <a:rPr lang="en-US" dirty="0" err="1"/>
              <a:t>sme</a:t>
            </a:r>
            <a:r>
              <a:rPr lang="en-US" dirty="0"/>
              <a:t> o </a:t>
            </a:r>
            <a:r>
              <a:rPr lang="en-US" dirty="0" err="1"/>
              <a:t>neho</a:t>
            </a:r>
            <a:r>
              <a:rPr lang="en-US" dirty="0"/>
              <a:t> </a:t>
            </a:r>
            <a:r>
              <a:rPr lang="en-US" dirty="0" err="1"/>
              <a:t>prisli</a:t>
            </a:r>
            <a:r>
              <a:rPr lang="en-US" dirty="0"/>
              <a:t> </a:t>
            </a:r>
            <a:r>
              <a:rPr lang="en-US" dirty="0" err="1"/>
              <a:t>pretoze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nedal</a:t>
            </a:r>
            <a:r>
              <a:rPr lang="en-US" dirty="0"/>
              <a:t> </a:t>
            </a:r>
            <a:r>
              <a:rPr lang="en-US" dirty="0" err="1"/>
              <a:t>prezerat</a:t>
            </a:r>
            <a:endParaRPr lang="en-US" dirty="0"/>
          </a:p>
          <a:p>
            <a:r>
              <a:rPr lang="en-US" dirty="0" err="1"/>
              <a:t>Vizualizoval</a:t>
            </a:r>
            <a:r>
              <a:rPr lang="en-US" dirty="0"/>
              <a:t> </a:t>
            </a:r>
            <a:r>
              <a:rPr lang="en-US" dirty="0" err="1"/>
              <a:t>som</a:t>
            </a:r>
            <a:r>
              <a:rPr lang="en-US" dirty="0"/>
              <a:t> to </a:t>
            </a:r>
            <a:r>
              <a:rPr lang="en-US" dirty="0" err="1"/>
              <a:t>pomocou</a:t>
            </a:r>
            <a:r>
              <a:rPr lang="en-US" dirty="0"/>
              <a:t> </a:t>
            </a:r>
            <a:r>
              <a:rPr lang="en-US" dirty="0" err="1"/>
              <a:t>stranky</a:t>
            </a:r>
            <a:r>
              <a:rPr lang="en-US" dirty="0"/>
              <a:t> </a:t>
            </a:r>
            <a:r>
              <a:rPr lang="en-US" b="1" dirty="0"/>
              <a:t>binvis.io</a:t>
            </a:r>
            <a:r>
              <a:rPr lang="en-US" dirty="0"/>
              <a:t> ,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obrazku</a:t>
            </a:r>
            <a:r>
              <a:rPr lang="en-US" dirty="0"/>
              <a:t> je </a:t>
            </a:r>
            <a:r>
              <a:rPr lang="en-US" dirty="0" err="1"/>
              <a:t>vidiet</a:t>
            </a:r>
            <a:r>
              <a:rPr lang="en-US" dirty="0"/>
              <a:t> </a:t>
            </a:r>
            <a:r>
              <a:rPr lang="en-US" dirty="0" err="1"/>
              <a:t>neposkodeny</a:t>
            </a:r>
            <a:r>
              <a:rPr lang="en-US" dirty="0"/>
              <a:t> </a:t>
            </a:r>
            <a:r>
              <a:rPr lang="en-US" dirty="0" err="1"/>
              <a:t>subor</a:t>
            </a:r>
            <a:r>
              <a:rPr lang="en-US" dirty="0"/>
              <a:t> </a:t>
            </a:r>
            <a:r>
              <a:rPr lang="en-US" dirty="0" err="1"/>
              <a:t>vlavo</a:t>
            </a:r>
            <a:r>
              <a:rPr lang="en-US" dirty="0"/>
              <a:t> a </a:t>
            </a:r>
            <a:r>
              <a:rPr lang="en-US" dirty="0" err="1"/>
              <a:t>potom</a:t>
            </a:r>
            <a:r>
              <a:rPr lang="en-US" dirty="0"/>
              <a:t> </a:t>
            </a:r>
            <a:r>
              <a:rPr lang="en-US" dirty="0" err="1"/>
              <a:t>napol</a:t>
            </a:r>
            <a:r>
              <a:rPr lang="en-US" dirty="0"/>
              <a:t> </a:t>
            </a:r>
            <a:r>
              <a:rPr lang="en-US" dirty="0" err="1"/>
              <a:t>prepisany</a:t>
            </a:r>
            <a:r>
              <a:rPr lang="en-US" dirty="0"/>
              <a:t> </a:t>
            </a:r>
            <a:r>
              <a:rPr lang="en-US" dirty="0" err="1"/>
              <a:t>subor</a:t>
            </a:r>
            <a:r>
              <a:rPr lang="en-US" dirty="0"/>
              <a:t> </a:t>
            </a:r>
            <a:r>
              <a:rPr lang="en-US" dirty="0" err="1"/>
              <a:t>vpravo</a:t>
            </a:r>
            <a:endParaRPr lang="sk-SK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718C61-028C-4B62-904D-AF06C416AFC9}" type="slidenum">
              <a:rPr lang="sk-SK" smtClean="0"/>
              <a:t>17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4898702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Tu je </a:t>
            </a:r>
            <a:r>
              <a:rPr lang="en-US" dirty="0" err="1"/>
              <a:t>vlastne</a:t>
            </a:r>
            <a:r>
              <a:rPr lang="en-US" dirty="0"/>
              <a:t> </a:t>
            </a:r>
            <a:r>
              <a:rPr lang="en-US" dirty="0" err="1"/>
              <a:t>vidiet</a:t>
            </a:r>
            <a:r>
              <a:rPr lang="en-US" dirty="0"/>
              <a:t> ze </a:t>
            </a:r>
            <a:r>
              <a:rPr lang="en-US" dirty="0" err="1"/>
              <a:t>kde</a:t>
            </a:r>
            <a:r>
              <a:rPr lang="en-US" dirty="0"/>
              <a:t> </a:t>
            </a:r>
            <a:r>
              <a:rPr lang="en-US" dirty="0" err="1"/>
              <a:t>uz</a:t>
            </a:r>
            <a:r>
              <a:rPr lang="en-US" dirty="0"/>
              <a:t> </a:t>
            </a:r>
            <a:r>
              <a:rPr lang="en-US" dirty="0" err="1"/>
              <a:t>pokracuju</a:t>
            </a:r>
            <a:r>
              <a:rPr lang="en-US" dirty="0"/>
              <a:t> </a:t>
            </a:r>
            <a:r>
              <a:rPr lang="en-US" dirty="0" err="1"/>
              <a:t>pozostatky</a:t>
            </a:r>
            <a:r>
              <a:rPr lang="en-US" dirty="0"/>
              <a:t> </a:t>
            </a:r>
            <a:r>
              <a:rPr lang="en-US" dirty="0" err="1"/>
              <a:t>dat</a:t>
            </a:r>
            <a:r>
              <a:rPr lang="en-US" dirty="0"/>
              <a:t> z </a:t>
            </a:r>
            <a:r>
              <a:rPr lang="en-US" dirty="0" err="1"/>
              <a:t>obrazku</a:t>
            </a:r>
            <a:r>
              <a:rPr lang="en-US" dirty="0"/>
              <a:t> </a:t>
            </a:r>
            <a:r>
              <a:rPr lang="en-US" dirty="0" err="1"/>
              <a:t>lebo</a:t>
            </a:r>
            <a:r>
              <a:rPr lang="en-US" dirty="0"/>
              <a:t> </a:t>
            </a:r>
            <a:r>
              <a:rPr lang="en-US" dirty="0" err="1"/>
              <a:t>cely</a:t>
            </a:r>
            <a:r>
              <a:rPr lang="en-US" dirty="0"/>
              <a:t> </a:t>
            </a:r>
            <a:r>
              <a:rPr lang="en-US" dirty="0" err="1"/>
              <a:t>nebol</a:t>
            </a:r>
            <a:r>
              <a:rPr lang="en-US" dirty="0"/>
              <a:t> </a:t>
            </a:r>
            <a:r>
              <a:rPr lang="en-US" dirty="0" err="1"/>
              <a:t>prepisany</a:t>
            </a:r>
            <a:r>
              <a:rPr lang="en-US" dirty="0"/>
              <a:t> </a:t>
            </a:r>
            <a:r>
              <a:rPr lang="en-US" dirty="0" err="1"/>
              <a:t>kedze</a:t>
            </a:r>
            <a:r>
              <a:rPr lang="en-US" dirty="0"/>
              <a:t> </a:t>
            </a:r>
            <a:r>
              <a:rPr lang="en-US" dirty="0" err="1"/>
              <a:t>bol</a:t>
            </a:r>
            <a:r>
              <a:rPr lang="en-US" dirty="0"/>
              <a:t> </a:t>
            </a:r>
            <a:r>
              <a:rPr lang="en-US" dirty="0" err="1"/>
              <a:t>vacsi</a:t>
            </a:r>
            <a:r>
              <a:rPr lang="en-US" dirty="0"/>
              <a:t> </a:t>
            </a:r>
            <a:r>
              <a:rPr lang="en-US" dirty="0" err="1"/>
              <a:t>ako</a:t>
            </a:r>
            <a:r>
              <a:rPr lang="en-US" dirty="0"/>
              <a:t> ten text</a:t>
            </a:r>
            <a:endParaRPr lang="sk-SK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718C61-028C-4B62-904D-AF06C416AFC9}" type="slidenum">
              <a:rPr lang="sk-SK" smtClean="0"/>
              <a:t>18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7112194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Vymazanie</a:t>
            </a:r>
            <a:r>
              <a:rPr lang="en-US" dirty="0"/>
              <a:t> </a:t>
            </a:r>
            <a:r>
              <a:rPr lang="en-US" dirty="0" err="1"/>
              <a:t>particii</a:t>
            </a:r>
            <a:r>
              <a:rPr lang="en-US" dirty="0"/>
              <a:t> </a:t>
            </a:r>
            <a:r>
              <a:rPr lang="en-US" dirty="0" err="1"/>
              <a:t>cez</a:t>
            </a:r>
            <a:r>
              <a:rPr lang="en-US" dirty="0"/>
              <a:t> </a:t>
            </a:r>
            <a:r>
              <a:rPr lang="en-US" dirty="0" err="1"/>
              <a:t>Gparted</a:t>
            </a:r>
            <a:endParaRPr lang="sk-SK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718C61-028C-4B62-904D-AF06C416AFC9}" type="slidenum">
              <a:rPr lang="sk-SK" smtClean="0"/>
              <a:t>19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77699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Najdenie</a:t>
            </a:r>
            <a:r>
              <a:rPr lang="en-US" dirty="0"/>
              <a:t> </a:t>
            </a:r>
            <a:r>
              <a:rPr lang="en-US" dirty="0" err="1"/>
              <a:t>particii</a:t>
            </a:r>
            <a:r>
              <a:rPr lang="en-US" dirty="0"/>
              <a:t> </a:t>
            </a:r>
            <a:r>
              <a:rPr lang="en-US" dirty="0" err="1"/>
              <a:t>cez</a:t>
            </a:r>
            <a:r>
              <a:rPr lang="en-US" dirty="0"/>
              <a:t> analyze v </a:t>
            </a:r>
            <a:r>
              <a:rPr lang="en-US" dirty="0" err="1"/>
              <a:t>testdisk</a:t>
            </a:r>
            <a:endParaRPr lang="en-US" dirty="0"/>
          </a:p>
          <a:p>
            <a:r>
              <a:rPr lang="en-US" dirty="0" err="1"/>
              <a:t>Gparted</a:t>
            </a:r>
            <a:r>
              <a:rPr lang="en-US" dirty="0"/>
              <a:t> a Disks to </a:t>
            </a:r>
            <a:r>
              <a:rPr lang="en-US" dirty="0" err="1"/>
              <a:t>potom</a:t>
            </a:r>
            <a:r>
              <a:rPr lang="en-US" dirty="0"/>
              <a:t> </a:t>
            </a:r>
            <a:r>
              <a:rPr lang="en-US" dirty="0" err="1"/>
              <a:t>vedel</a:t>
            </a:r>
            <a:r>
              <a:rPr lang="en-US" dirty="0"/>
              <a:t> </a:t>
            </a:r>
            <a:r>
              <a:rPr lang="en-US" dirty="0" err="1"/>
              <a:t>pekne</a:t>
            </a:r>
            <a:r>
              <a:rPr lang="en-US" dirty="0"/>
              <a:t> </a:t>
            </a:r>
            <a:r>
              <a:rPr lang="en-US" dirty="0" err="1"/>
              <a:t>ukazat</a:t>
            </a:r>
            <a:r>
              <a:rPr lang="en-US" dirty="0"/>
              <a:t> ze </a:t>
            </a:r>
            <a:r>
              <a:rPr lang="en-US" dirty="0" err="1"/>
              <a:t>sa</a:t>
            </a:r>
            <a:r>
              <a:rPr lang="en-US" dirty="0"/>
              <a:t> to </a:t>
            </a:r>
            <a:r>
              <a:rPr lang="en-US" dirty="0" err="1"/>
              <a:t>obnovilo</a:t>
            </a:r>
            <a:endParaRPr lang="en-US" dirty="0"/>
          </a:p>
          <a:p>
            <a:endParaRPr lang="en-US" dirty="0"/>
          </a:p>
          <a:p>
            <a:r>
              <a:rPr lang="en-US" b="1" dirty="0" err="1"/>
              <a:t>Keby</a:t>
            </a:r>
            <a:r>
              <a:rPr lang="en-US" b="1" dirty="0"/>
              <a:t> </a:t>
            </a:r>
            <a:r>
              <a:rPr lang="en-US" b="1" dirty="0" err="1"/>
              <a:t>sa</a:t>
            </a:r>
            <a:r>
              <a:rPr lang="en-US" b="1" dirty="0"/>
              <a:t> </a:t>
            </a:r>
            <a:r>
              <a:rPr lang="en-US" b="1" dirty="0" err="1"/>
              <a:t>pytal</a:t>
            </a:r>
            <a:r>
              <a:rPr lang="en-US" b="1" dirty="0"/>
              <a:t>:</a:t>
            </a:r>
            <a:r>
              <a:rPr lang="en-US" dirty="0"/>
              <a:t> </a:t>
            </a:r>
            <a:r>
              <a:rPr lang="en-US" dirty="0" err="1"/>
              <a:t>Posledne</a:t>
            </a:r>
            <a:r>
              <a:rPr lang="en-US" dirty="0"/>
              <a:t> je </a:t>
            </a:r>
            <a:r>
              <a:rPr lang="en-US" dirty="0" err="1"/>
              <a:t>iny</a:t>
            </a:r>
            <a:r>
              <a:rPr lang="en-US" dirty="0"/>
              <a:t> </a:t>
            </a:r>
            <a:r>
              <a:rPr lang="en-US" dirty="0" err="1"/>
              <a:t>nez</a:t>
            </a:r>
            <a:r>
              <a:rPr lang="en-US" dirty="0"/>
              <a:t> </a:t>
            </a:r>
            <a:r>
              <a:rPr lang="en-US" dirty="0" err="1"/>
              <a:t>exFAT</a:t>
            </a:r>
            <a:r>
              <a:rPr lang="en-US" dirty="0"/>
              <a:t> </a:t>
            </a:r>
            <a:r>
              <a:rPr lang="en-US" dirty="0" err="1"/>
              <a:t>lebo</a:t>
            </a:r>
            <a:r>
              <a:rPr lang="en-US" dirty="0"/>
              <a:t> to </a:t>
            </a:r>
            <a:r>
              <a:rPr lang="en-US" dirty="0" err="1"/>
              <a:t>zle</a:t>
            </a:r>
            <a:r>
              <a:rPr lang="en-US" dirty="0"/>
              <a:t> </a:t>
            </a:r>
            <a:r>
              <a:rPr lang="en-US" dirty="0" err="1"/>
              <a:t>urcilo</a:t>
            </a:r>
            <a:r>
              <a:rPr lang="en-US" dirty="0"/>
              <a:t> ale da </a:t>
            </a:r>
            <a:r>
              <a:rPr lang="en-US" dirty="0" err="1"/>
              <a:t>sa</a:t>
            </a:r>
            <a:r>
              <a:rPr lang="en-US" dirty="0"/>
              <a:t> to </a:t>
            </a:r>
            <a:r>
              <a:rPr lang="en-US" dirty="0" err="1"/>
              <a:t>prepisat</a:t>
            </a:r>
            <a:r>
              <a:rPr lang="en-US" dirty="0"/>
              <a:t> a </a:t>
            </a:r>
            <a:r>
              <a:rPr lang="en-US" dirty="0" err="1"/>
              <a:t>potom</a:t>
            </a:r>
            <a:r>
              <a:rPr lang="en-US" dirty="0"/>
              <a:t> GUI </a:t>
            </a:r>
            <a:r>
              <a:rPr lang="en-US" dirty="0" err="1"/>
              <a:t>appka</a:t>
            </a:r>
            <a:r>
              <a:rPr lang="en-US" dirty="0"/>
              <a:t> disks to </a:t>
            </a:r>
            <a:r>
              <a:rPr lang="en-US" dirty="0" err="1"/>
              <a:t>vedela</a:t>
            </a:r>
            <a:r>
              <a:rPr lang="en-US" dirty="0"/>
              <a:t> ze je to </a:t>
            </a:r>
            <a:r>
              <a:rPr lang="en-US" dirty="0" err="1"/>
              <a:t>exFAT</a:t>
            </a:r>
            <a:endParaRPr lang="en-US" dirty="0"/>
          </a:p>
          <a:p>
            <a:endParaRPr lang="en-US" dirty="0"/>
          </a:p>
          <a:p>
            <a:endParaRPr lang="sk-SK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718C61-028C-4B62-904D-AF06C416AFC9}" type="slidenum">
              <a:rPr lang="sk-SK" smtClean="0"/>
              <a:t>20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41909759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dirty="0"/>
              <a:t>-</a:t>
            </a:r>
            <a:r>
              <a:rPr lang="en-US" dirty="0"/>
              <a:t>   </a:t>
            </a:r>
            <a:r>
              <a:rPr lang="sk-SK" dirty="0"/>
              <a:t>Zadarmo, voľno šíriteľný s dostupným zdrojovým kódom (Licencia GNU GPL 2)</a:t>
            </a:r>
          </a:p>
          <a:p>
            <a:pPr marL="171450" indent="-171450">
              <a:buFontTx/>
              <a:buChar char="-"/>
            </a:pPr>
            <a:r>
              <a:rPr lang="sk-SK" dirty="0"/>
              <a:t>Podpora Windows, </a:t>
            </a:r>
            <a:r>
              <a:rPr lang="sk-SK" dirty="0" err="1"/>
              <a:t>MacOS</a:t>
            </a:r>
            <a:r>
              <a:rPr lang="sk-SK" dirty="0"/>
              <a:t>, </a:t>
            </a:r>
            <a:r>
              <a:rPr lang="sk-SK" dirty="0" err="1"/>
              <a:t>GNU+Linux</a:t>
            </a:r>
            <a:endParaRPr lang="sk-SK" dirty="0"/>
          </a:p>
          <a:p>
            <a:pPr marL="171450" indent="-171450">
              <a:buFontTx/>
              <a:buChar char="-"/>
            </a:pPr>
            <a:r>
              <a:rPr lang="sk-SK" dirty="0"/>
              <a:t>MBR (</a:t>
            </a:r>
            <a:r>
              <a:rPr lang="sk-SK" dirty="0" err="1"/>
              <a:t>Master</a:t>
            </a:r>
            <a:r>
              <a:rPr lang="sk-SK" dirty="0"/>
              <a:t> </a:t>
            </a:r>
            <a:r>
              <a:rPr lang="sk-SK" dirty="0" err="1"/>
              <a:t>Boot</a:t>
            </a:r>
            <a:r>
              <a:rPr lang="sk-SK" dirty="0"/>
              <a:t> </a:t>
            </a:r>
            <a:r>
              <a:rPr lang="sk-SK" dirty="0" err="1"/>
              <a:t>Record</a:t>
            </a:r>
            <a:r>
              <a:rPr lang="sk-SK" dirty="0"/>
              <a:t>) – staré disky, GPT (GUID </a:t>
            </a:r>
            <a:r>
              <a:rPr lang="sk-SK" dirty="0" err="1"/>
              <a:t>Partition</a:t>
            </a:r>
            <a:r>
              <a:rPr lang="sk-SK" dirty="0"/>
              <a:t> Table) – nové disky</a:t>
            </a:r>
          </a:p>
          <a:p>
            <a:pPr marL="171450" indent="-171450">
              <a:buFontTx/>
              <a:buChar char="-"/>
            </a:pPr>
            <a:r>
              <a:rPr lang="sk-SK" dirty="0"/>
              <a:t>NTFS, </a:t>
            </a:r>
            <a:r>
              <a:rPr lang="sk-SK" dirty="0" err="1"/>
              <a:t>ext</a:t>
            </a:r>
            <a:r>
              <a:rPr lang="sk-SK" dirty="0"/>
              <a:t>, FAT, </a:t>
            </a:r>
            <a:r>
              <a:rPr lang="sk-SK" dirty="0" err="1"/>
              <a:t>exFAT</a:t>
            </a:r>
            <a:r>
              <a:rPr lang="sk-SK" dirty="0"/>
              <a:t> </a:t>
            </a:r>
          </a:p>
          <a:p>
            <a:endParaRPr lang="sk-SK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718C61-028C-4B62-904D-AF06C416AFC9}" type="slidenum">
              <a:rPr lang="sk-SK" smtClean="0"/>
              <a:t>4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0289717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b="1" u="sng" dirty="0"/>
              <a:t>Poznámka:</a:t>
            </a:r>
            <a:r>
              <a:rPr lang="sk-SK" dirty="0"/>
              <a:t> NIKDY NEZAPISOVAŤ NA DISK Z KTORÉHO CHCEME OBNOVIŤ DÁTA</a:t>
            </a:r>
          </a:p>
          <a:p>
            <a:r>
              <a:rPr lang="sk-SK" b="1" u="sng" dirty="0"/>
              <a:t>Poznámka:</a:t>
            </a:r>
            <a:r>
              <a:rPr lang="sk-SK" dirty="0"/>
              <a:t> Vytvorenie jedného disku a na ňom viacej partícií. Potom som to ale skúsil aj samostatne lebo tak to reálne nikto nebude mať.</a:t>
            </a:r>
          </a:p>
          <a:p>
            <a:endParaRPr lang="sk-SK" dirty="0"/>
          </a:p>
          <a:p>
            <a:r>
              <a:rPr lang="sk-SK" dirty="0"/>
              <a:t>Naformátovanie diskov znamená vytvorenie </a:t>
            </a:r>
            <a:r>
              <a:rPr lang="sk-SK" dirty="0" err="1"/>
              <a:t>partition</a:t>
            </a:r>
            <a:r>
              <a:rPr lang="sk-SK" dirty="0"/>
              <a:t> table a rozdelenie disku na partície. Následné vytvorenie súborových systémov na daných partíciách.</a:t>
            </a:r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718C61-028C-4B62-904D-AF06C416AFC9}" type="slidenum">
              <a:rPr lang="sk-SK" smtClean="0"/>
              <a:t>5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4732914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718C61-028C-4B62-904D-AF06C416AFC9}" type="slidenum">
              <a:rPr lang="sk-SK" smtClean="0"/>
              <a:t>6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4502185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dirty="0" err="1"/>
              <a:t>Mountnutie</a:t>
            </a:r>
            <a:r>
              <a:rPr lang="sk-SK" dirty="0"/>
              <a:t> diskov cez GUI (</a:t>
            </a:r>
            <a:r>
              <a:rPr lang="sk-SK" dirty="0" err="1"/>
              <a:t>appka</a:t>
            </a:r>
            <a:r>
              <a:rPr lang="sk-SK" dirty="0"/>
              <a:t> </a:t>
            </a:r>
            <a:r>
              <a:rPr lang="sk-SK" dirty="0" err="1"/>
              <a:t>Disks</a:t>
            </a:r>
            <a:r>
              <a:rPr lang="sk-SK" dirty="0"/>
              <a:t> z GNOME)</a:t>
            </a:r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718C61-028C-4B62-904D-AF06C416AFC9}" type="slidenum">
              <a:rPr lang="sk-SK" smtClean="0"/>
              <a:t>7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6581020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dirty="0"/>
              <a:t>Naplnenie </a:t>
            </a:r>
            <a:r>
              <a:rPr lang="sk-SK" dirty="0" err="1"/>
              <a:t>particii</a:t>
            </a:r>
            <a:r>
              <a:rPr lang="sk-SK" dirty="0"/>
              <a:t> </a:t>
            </a:r>
            <a:r>
              <a:rPr lang="sk-SK" dirty="0" err="1"/>
              <a:t>subormi</a:t>
            </a:r>
            <a:endParaRPr lang="sk-SK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718C61-028C-4B62-904D-AF06C416AFC9}" type="slidenum">
              <a:rPr lang="sk-SK" smtClean="0"/>
              <a:t>8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5842496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dirty="0"/>
              <a:t>Spustenie nástroja </a:t>
            </a:r>
            <a:r>
              <a:rPr lang="sk-SK" dirty="0" err="1"/>
              <a:t>testdisk</a:t>
            </a:r>
            <a:r>
              <a:rPr lang="en-US" dirty="0"/>
              <a:t>, </a:t>
            </a:r>
            <a:r>
              <a:rPr lang="en-US" dirty="0" err="1"/>
              <a:t>vybehne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nas</a:t>
            </a:r>
            <a:r>
              <a:rPr lang="en-US" dirty="0"/>
              <a:t> TUI (Terminal User Interface)</a:t>
            </a:r>
            <a:endParaRPr lang="sk-SK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718C61-028C-4B62-904D-AF06C416AFC9}" type="slidenum">
              <a:rPr lang="sk-SK" smtClean="0"/>
              <a:t>9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5676233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dirty="0"/>
              <a:t>Vybratie disku</a:t>
            </a:r>
            <a:r>
              <a:rPr lang="en-US" dirty="0"/>
              <a:t>: 1. disk – </a:t>
            </a:r>
            <a:r>
              <a:rPr lang="en-US" dirty="0" err="1"/>
              <a:t>systemovy</a:t>
            </a:r>
            <a:r>
              <a:rPr lang="en-US" dirty="0"/>
              <a:t> disk</a:t>
            </a:r>
          </a:p>
          <a:p>
            <a:r>
              <a:rPr lang="en-US" dirty="0"/>
              <a:t>	 2. disk – </a:t>
            </a:r>
            <a:r>
              <a:rPr lang="en-US" dirty="0" err="1"/>
              <a:t>nas</a:t>
            </a:r>
            <a:r>
              <a:rPr lang="en-US" dirty="0"/>
              <a:t> </a:t>
            </a:r>
            <a:r>
              <a:rPr lang="en-US" dirty="0" err="1"/>
              <a:t>testovaci</a:t>
            </a:r>
            <a:r>
              <a:rPr lang="en-US" dirty="0"/>
              <a:t> disk</a:t>
            </a:r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718C61-028C-4B62-904D-AF06C416AFC9}" type="slidenum">
              <a:rPr lang="sk-SK" smtClean="0"/>
              <a:t>10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579148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dirty="0"/>
              <a:t>Vybratie typu </a:t>
            </a:r>
            <a:r>
              <a:rPr lang="sk-SK" dirty="0" err="1"/>
              <a:t>partition</a:t>
            </a:r>
            <a:r>
              <a:rPr lang="sk-SK" dirty="0"/>
              <a:t> table</a:t>
            </a:r>
            <a:r>
              <a:rPr lang="en-US" dirty="0"/>
              <a:t>, vie to </a:t>
            </a:r>
            <a:r>
              <a:rPr lang="en-US" dirty="0" err="1"/>
              <a:t>vlastne</a:t>
            </a:r>
            <a:r>
              <a:rPr lang="en-US" dirty="0"/>
              <a:t> </a:t>
            </a:r>
            <a:r>
              <a:rPr lang="en-US" dirty="0" err="1"/>
              <a:t>zistit</a:t>
            </a:r>
            <a:r>
              <a:rPr lang="en-US" dirty="0"/>
              <a:t> </a:t>
            </a:r>
            <a:r>
              <a:rPr lang="en-US" dirty="0" err="1"/>
              <a:t>automaticky</a:t>
            </a:r>
            <a:r>
              <a:rPr lang="en-US" dirty="0"/>
              <a:t>, ale ked to </a:t>
            </a:r>
            <a:r>
              <a:rPr lang="en-US" dirty="0" err="1"/>
              <a:t>nezisti</a:t>
            </a:r>
            <a:r>
              <a:rPr lang="en-US" dirty="0"/>
              <a:t> </a:t>
            </a:r>
            <a:r>
              <a:rPr lang="en-US" dirty="0" err="1"/>
              <a:t>tak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vieme</a:t>
            </a:r>
            <a:r>
              <a:rPr lang="en-US" dirty="0"/>
              <a:t> </a:t>
            </a:r>
            <a:r>
              <a:rPr lang="en-US" dirty="0" err="1"/>
              <a:t>aj</a:t>
            </a:r>
            <a:r>
              <a:rPr lang="en-US" dirty="0"/>
              <a:t> </a:t>
            </a:r>
            <a:r>
              <a:rPr lang="en-US" dirty="0" err="1"/>
              <a:t>vybrat</a:t>
            </a:r>
            <a:endParaRPr lang="sk-SK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718C61-028C-4B62-904D-AF06C416AFC9}" type="slidenum">
              <a:rPr lang="sk-SK" smtClean="0"/>
              <a:t>11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625196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á sním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997C730-4DA5-0F19-4D75-E43D32C6A7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sk-SK"/>
              <a:t>Kliknutím upravte štýl predlohy nadpisu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219E541E-A22B-2868-B23F-53CB3FB74E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k-SK"/>
              <a:t>Kliknutím upravte štýl predlohy podnadpisu</a:t>
            </a:r>
          </a:p>
        </p:txBody>
      </p:sp>
      <p:sp>
        <p:nvSpPr>
          <p:cNvPr id="4" name="Zástupný objekt pre dátum 3">
            <a:extLst>
              <a:ext uri="{FF2B5EF4-FFF2-40B4-BE49-F238E27FC236}">
                <a16:creationId xmlns:a16="http://schemas.microsoft.com/office/drawing/2014/main" id="{0254DAD4-D4A2-7A86-7894-19AEFA725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DB805-EF45-4459-B069-FB73EDBF81D3}" type="datetimeFigureOut">
              <a:rPr lang="sk-SK" smtClean="0"/>
              <a:t>27. 4. 2024</a:t>
            </a:fld>
            <a:endParaRPr lang="sk-SK"/>
          </a:p>
        </p:txBody>
      </p:sp>
      <p:sp>
        <p:nvSpPr>
          <p:cNvPr id="5" name="Zástupný objekt pre pätu 4">
            <a:extLst>
              <a:ext uri="{FF2B5EF4-FFF2-40B4-BE49-F238E27FC236}">
                <a16:creationId xmlns:a16="http://schemas.microsoft.com/office/drawing/2014/main" id="{544DEC17-F9AF-24F8-2A10-74C2F91885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6" name="Zástupný objekt pre číslo snímky 5">
            <a:extLst>
              <a:ext uri="{FF2B5EF4-FFF2-40B4-BE49-F238E27FC236}">
                <a16:creationId xmlns:a16="http://schemas.microsoft.com/office/drawing/2014/main" id="{5B7F0BFE-1F03-F192-64E1-FDD7348CC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596342-EB9E-4EED-8834-73049323E4A4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865090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z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FE49A5F-07E7-9E74-713F-C1E12EFB0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Kliknutím upravte štýl predlohy nadpisu</a:t>
            </a:r>
          </a:p>
        </p:txBody>
      </p:sp>
      <p:sp>
        <p:nvSpPr>
          <p:cNvPr id="3" name="Zástupný zvislý text 2">
            <a:extLst>
              <a:ext uri="{FF2B5EF4-FFF2-40B4-BE49-F238E27FC236}">
                <a16:creationId xmlns:a16="http://schemas.microsoft.com/office/drawing/2014/main" id="{C5C06148-7170-09FC-0447-FCA7EB8383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</a:p>
        </p:txBody>
      </p:sp>
      <p:sp>
        <p:nvSpPr>
          <p:cNvPr id="4" name="Zástupný objekt pre dátum 3">
            <a:extLst>
              <a:ext uri="{FF2B5EF4-FFF2-40B4-BE49-F238E27FC236}">
                <a16:creationId xmlns:a16="http://schemas.microsoft.com/office/drawing/2014/main" id="{78E1AA63-BE07-9B36-FA72-CDC652565E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DB805-EF45-4459-B069-FB73EDBF81D3}" type="datetimeFigureOut">
              <a:rPr lang="sk-SK" smtClean="0"/>
              <a:t>27. 4. 2024</a:t>
            </a:fld>
            <a:endParaRPr lang="sk-SK"/>
          </a:p>
        </p:txBody>
      </p:sp>
      <p:sp>
        <p:nvSpPr>
          <p:cNvPr id="5" name="Zástupný objekt pre pätu 4">
            <a:extLst>
              <a:ext uri="{FF2B5EF4-FFF2-40B4-BE49-F238E27FC236}">
                <a16:creationId xmlns:a16="http://schemas.microsoft.com/office/drawing/2014/main" id="{9E028E8C-A3AA-F921-BF26-73267EA053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6" name="Zástupný objekt pre číslo snímky 5">
            <a:extLst>
              <a:ext uri="{FF2B5EF4-FFF2-40B4-BE49-F238E27FC236}">
                <a16:creationId xmlns:a16="http://schemas.microsoft.com/office/drawing/2014/main" id="{2CFBABFD-BCA8-453D-30A3-7AB67DA660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596342-EB9E-4EED-8834-73049323E4A4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6824278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Z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vislý nadpis 1">
            <a:extLst>
              <a:ext uri="{FF2B5EF4-FFF2-40B4-BE49-F238E27FC236}">
                <a16:creationId xmlns:a16="http://schemas.microsoft.com/office/drawing/2014/main" id="{F6DDBA72-97C6-BBAD-26BE-794C7F5501A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sk-SK"/>
              <a:t>Kliknutím upravte štýl predlohy nadpisu</a:t>
            </a:r>
          </a:p>
        </p:txBody>
      </p:sp>
      <p:sp>
        <p:nvSpPr>
          <p:cNvPr id="3" name="Zástupný zvislý text 2">
            <a:extLst>
              <a:ext uri="{FF2B5EF4-FFF2-40B4-BE49-F238E27FC236}">
                <a16:creationId xmlns:a16="http://schemas.microsoft.com/office/drawing/2014/main" id="{1630DB09-2EC7-628B-F2B7-1893F487CE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</a:p>
        </p:txBody>
      </p:sp>
      <p:sp>
        <p:nvSpPr>
          <p:cNvPr id="4" name="Zástupný objekt pre dátum 3">
            <a:extLst>
              <a:ext uri="{FF2B5EF4-FFF2-40B4-BE49-F238E27FC236}">
                <a16:creationId xmlns:a16="http://schemas.microsoft.com/office/drawing/2014/main" id="{47C5B378-7BA2-17C1-01D0-53F9444044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DB805-EF45-4459-B069-FB73EDBF81D3}" type="datetimeFigureOut">
              <a:rPr lang="sk-SK" smtClean="0"/>
              <a:t>27. 4. 2024</a:t>
            </a:fld>
            <a:endParaRPr lang="sk-SK"/>
          </a:p>
        </p:txBody>
      </p:sp>
      <p:sp>
        <p:nvSpPr>
          <p:cNvPr id="5" name="Zástupný objekt pre pätu 4">
            <a:extLst>
              <a:ext uri="{FF2B5EF4-FFF2-40B4-BE49-F238E27FC236}">
                <a16:creationId xmlns:a16="http://schemas.microsoft.com/office/drawing/2014/main" id="{E0B5FF0F-D4B0-6062-F8DB-8A065F89D7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6" name="Zástupný objekt pre číslo snímky 5">
            <a:extLst>
              <a:ext uri="{FF2B5EF4-FFF2-40B4-BE49-F238E27FC236}">
                <a16:creationId xmlns:a16="http://schemas.microsoft.com/office/drawing/2014/main" id="{9991E47A-D9BE-AE90-D64A-7B98C9B4EC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596342-EB9E-4EED-8834-73049323E4A4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4675922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52A4FB7-A59F-BCD0-D5E6-171E01675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Kliknutím upravte štýl predlohy nadpisu</a:t>
            </a:r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17F32416-F9A8-4E2E-EFE6-1A659FBF90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</a:p>
        </p:txBody>
      </p:sp>
      <p:sp>
        <p:nvSpPr>
          <p:cNvPr id="4" name="Zástupný objekt pre dátum 3">
            <a:extLst>
              <a:ext uri="{FF2B5EF4-FFF2-40B4-BE49-F238E27FC236}">
                <a16:creationId xmlns:a16="http://schemas.microsoft.com/office/drawing/2014/main" id="{F34FD12E-36CB-31F7-7DA6-C71CDD7BF2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DB805-EF45-4459-B069-FB73EDBF81D3}" type="datetimeFigureOut">
              <a:rPr lang="sk-SK" smtClean="0"/>
              <a:t>27. 4. 2024</a:t>
            </a:fld>
            <a:endParaRPr lang="sk-SK"/>
          </a:p>
        </p:txBody>
      </p:sp>
      <p:sp>
        <p:nvSpPr>
          <p:cNvPr id="5" name="Zástupný objekt pre pätu 4">
            <a:extLst>
              <a:ext uri="{FF2B5EF4-FFF2-40B4-BE49-F238E27FC236}">
                <a16:creationId xmlns:a16="http://schemas.microsoft.com/office/drawing/2014/main" id="{94853505-55F2-924A-EE86-B3F6137BE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6" name="Zástupný objekt pre číslo snímky 5">
            <a:extLst>
              <a:ext uri="{FF2B5EF4-FFF2-40B4-BE49-F238E27FC236}">
                <a16:creationId xmlns:a16="http://schemas.microsoft.com/office/drawing/2014/main" id="{31A97914-E054-157A-3DE0-E363AA55F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596342-EB9E-4EED-8834-73049323E4A4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9585212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Hlavička sekc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A3BB5B42-EEAD-BC04-6E3D-6490DF1113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sk-SK"/>
              <a:t>Kliknutím upravte štýl predlohy nadpisu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069E60A3-325E-36C8-2E85-CAAD37AA09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4" name="Zástupný objekt pre dátum 3">
            <a:extLst>
              <a:ext uri="{FF2B5EF4-FFF2-40B4-BE49-F238E27FC236}">
                <a16:creationId xmlns:a16="http://schemas.microsoft.com/office/drawing/2014/main" id="{6C9CD959-00C2-935C-914A-7149557CE9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DB805-EF45-4459-B069-FB73EDBF81D3}" type="datetimeFigureOut">
              <a:rPr lang="sk-SK" smtClean="0"/>
              <a:t>27. 4. 2024</a:t>
            </a:fld>
            <a:endParaRPr lang="sk-SK"/>
          </a:p>
        </p:txBody>
      </p:sp>
      <p:sp>
        <p:nvSpPr>
          <p:cNvPr id="5" name="Zástupný objekt pre pätu 4">
            <a:extLst>
              <a:ext uri="{FF2B5EF4-FFF2-40B4-BE49-F238E27FC236}">
                <a16:creationId xmlns:a16="http://schemas.microsoft.com/office/drawing/2014/main" id="{C7DC5B81-4987-54CB-90C8-65AB9C9942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6" name="Zástupný objekt pre číslo snímky 5">
            <a:extLst>
              <a:ext uri="{FF2B5EF4-FFF2-40B4-BE49-F238E27FC236}">
                <a16:creationId xmlns:a16="http://schemas.microsoft.com/office/drawing/2014/main" id="{E4597DB3-8A7A-B9BD-E3CB-48778D25C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596342-EB9E-4EED-8834-73049323E4A4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4109134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8B14E8D-C083-B264-A89B-1BD747FC9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Kliknutím upravte štýl predlohy nadpisu</a:t>
            </a:r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A06E4AA6-54D4-AAD0-AA28-819CADB34E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</a:p>
        </p:txBody>
      </p:sp>
      <p:sp>
        <p:nvSpPr>
          <p:cNvPr id="4" name="Zástupný objekt pre obsah 3">
            <a:extLst>
              <a:ext uri="{FF2B5EF4-FFF2-40B4-BE49-F238E27FC236}">
                <a16:creationId xmlns:a16="http://schemas.microsoft.com/office/drawing/2014/main" id="{A83A4511-C2DB-851D-B21E-68DD44AC74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</a:p>
        </p:txBody>
      </p:sp>
      <p:sp>
        <p:nvSpPr>
          <p:cNvPr id="5" name="Zástupný objekt pre dátum 4">
            <a:extLst>
              <a:ext uri="{FF2B5EF4-FFF2-40B4-BE49-F238E27FC236}">
                <a16:creationId xmlns:a16="http://schemas.microsoft.com/office/drawing/2014/main" id="{A87F6DB2-E21D-2A30-18BD-C2D8A4FA9F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DB805-EF45-4459-B069-FB73EDBF81D3}" type="datetimeFigureOut">
              <a:rPr lang="sk-SK" smtClean="0"/>
              <a:t>27. 4. 2024</a:t>
            </a:fld>
            <a:endParaRPr lang="sk-SK"/>
          </a:p>
        </p:txBody>
      </p:sp>
      <p:sp>
        <p:nvSpPr>
          <p:cNvPr id="6" name="Zástupný objekt pre pätu 5">
            <a:extLst>
              <a:ext uri="{FF2B5EF4-FFF2-40B4-BE49-F238E27FC236}">
                <a16:creationId xmlns:a16="http://schemas.microsoft.com/office/drawing/2014/main" id="{5240B297-4AFD-303A-8AE5-CA2CEE339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7" name="Zástupný objekt pre číslo snímky 6">
            <a:extLst>
              <a:ext uri="{FF2B5EF4-FFF2-40B4-BE49-F238E27FC236}">
                <a16:creationId xmlns:a16="http://schemas.microsoft.com/office/drawing/2014/main" id="{3FD6F586-7B3F-0207-0451-DE3513BAFC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596342-EB9E-4EED-8834-73049323E4A4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42249660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318BCEF-F154-9DAC-3FE0-6F1B624304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sk-SK"/>
              <a:t>Kliknutím upravte štýl predlohy nadpisu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E37C1384-6694-412A-7EA8-FA848A799F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4" name="Zástupný objekt pre obsah 3">
            <a:extLst>
              <a:ext uri="{FF2B5EF4-FFF2-40B4-BE49-F238E27FC236}">
                <a16:creationId xmlns:a16="http://schemas.microsoft.com/office/drawing/2014/main" id="{13F43DAB-0C18-601B-AC35-99511D2FDB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</a:p>
        </p:txBody>
      </p:sp>
      <p:sp>
        <p:nvSpPr>
          <p:cNvPr id="5" name="Zástupný text 4">
            <a:extLst>
              <a:ext uri="{FF2B5EF4-FFF2-40B4-BE49-F238E27FC236}">
                <a16:creationId xmlns:a16="http://schemas.microsoft.com/office/drawing/2014/main" id="{CB299434-4E1A-896F-EF52-2E80599F7D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6" name="Zástupný objekt pre obsah 5">
            <a:extLst>
              <a:ext uri="{FF2B5EF4-FFF2-40B4-BE49-F238E27FC236}">
                <a16:creationId xmlns:a16="http://schemas.microsoft.com/office/drawing/2014/main" id="{E8920D91-8054-4763-C79B-7F8CCF227F4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</a:p>
        </p:txBody>
      </p:sp>
      <p:sp>
        <p:nvSpPr>
          <p:cNvPr id="7" name="Zástupný objekt pre dátum 6">
            <a:extLst>
              <a:ext uri="{FF2B5EF4-FFF2-40B4-BE49-F238E27FC236}">
                <a16:creationId xmlns:a16="http://schemas.microsoft.com/office/drawing/2014/main" id="{F6136032-430B-A2E8-F4A4-2B0645A446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DB805-EF45-4459-B069-FB73EDBF81D3}" type="datetimeFigureOut">
              <a:rPr lang="sk-SK" smtClean="0"/>
              <a:t>27. 4. 2024</a:t>
            </a:fld>
            <a:endParaRPr lang="sk-SK"/>
          </a:p>
        </p:txBody>
      </p:sp>
      <p:sp>
        <p:nvSpPr>
          <p:cNvPr id="8" name="Zástupný objekt pre pätu 7">
            <a:extLst>
              <a:ext uri="{FF2B5EF4-FFF2-40B4-BE49-F238E27FC236}">
                <a16:creationId xmlns:a16="http://schemas.microsoft.com/office/drawing/2014/main" id="{4F34A1B2-C903-C0C5-5492-E0F31C8D69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9" name="Zástupný objekt pre číslo snímky 8">
            <a:extLst>
              <a:ext uri="{FF2B5EF4-FFF2-40B4-BE49-F238E27FC236}">
                <a16:creationId xmlns:a16="http://schemas.microsoft.com/office/drawing/2014/main" id="{13553B09-56F8-AA94-8B44-E5DBB06C7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596342-EB9E-4EED-8834-73049323E4A4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2974752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Len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AD6CA4B-24BE-C0D7-2A13-0248D60F3D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Kliknutím upravte štýl predlohy nadpisu</a:t>
            </a:r>
          </a:p>
        </p:txBody>
      </p:sp>
      <p:sp>
        <p:nvSpPr>
          <p:cNvPr id="3" name="Zástupný objekt pre dátum 2">
            <a:extLst>
              <a:ext uri="{FF2B5EF4-FFF2-40B4-BE49-F238E27FC236}">
                <a16:creationId xmlns:a16="http://schemas.microsoft.com/office/drawing/2014/main" id="{C286E030-5AF3-9D54-C8D1-F454052597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DB805-EF45-4459-B069-FB73EDBF81D3}" type="datetimeFigureOut">
              <a:rPr lang="sk-SK" smtClean="0"/>
              <a:t>27. 4. 2024</a:t>
            </a:fld>
            <a:endParaRPr lang="sk-SK"/>
          </a:p>
        </p:txBody>
      </p:sp>
      <p:sp>
        <p:nvSpPr>
          <p:cNvPr id="4" name="Zástupný objekt pre pätu 3">
            <a:extLst>
              <a:ext uri="{FF2B5EF4-FFF2-40B4-BE49-F238E27FC236}">
                <a16:creationId xmlns:a16="http://schemas.microsoft.com/office/drawing/2014/main" id="{2E4E0677-773B-0372-9A01-9111E0425E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5" name="Zástupný objekt pre číslo snímky 4">
            <a:extLst>
              <a:ext uri="{FF2B5EF4-FFF2-40B4-BE49-F238E27FC236}">
                <a16:creationId xmlns:a16="http://schemas.microsoft.com/office/drawing/2014/main" id="{DA137141-1A4F-ED43-009F-027E970226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596342-EB9E-4EED-8834-73049323E4A4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1854941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dátum 1">
            <a:extLst>
              <a:ext uri="{FF2B5EF4-FFF2-40B4-BE49-F238E27FC236}">
                <a16:creationId xmlns:a16="http://schemas.microsoft.com/office/drawing/2014/main" id="{6B917D08-3330-97E4-BCEE-8225317443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DB805-EF45-4459-B069-FB73EDBF81D3}" type="datetimeFigureOut">
              <a:rPr lang="sk-SK" smtClean="0"/>
              <a:t>27. 4. 2024</a:t>
            </a:fld>
            <a:endParaRPr lang="sk-SK"/>
          </a:p>
        </p:txBody>
      </p:sp>
      <p:sp>
        <p:nvSpPr>
          <p:cNvPr id="3" name="Zástupný objekt pre pätu 2">
            <a:extLst>
              <a:ext uri="{FF2B5EF4-FFF2-40B4-BE49-F238E27FC236}">
                <a16:creationId xmlns:a16="http://schemas.microsoft.com/office/drawing/2014/main" id="{0739EE37-1F34-CBC6-61C2-6B650A9F0D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4" name="Zástupný objekt pre číslo snímky 3">
            <a:extLst>
              <a:ext uri="{FF2B5EF4-FFF2-40B4-BE49-F238E27FC236}">
                <a16:creationId xmlns:a16="http://schemas.microsoft.com/office/drawing/2014/main" id="{DFBA4605-C4D2-34A4-1B20-DDB00888AF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596342-EB9E-4EED-8834-73049323E4A4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5985332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p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15C96F2-C7B3-FF80-63D5-BE9BD149A8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k-SK"/>
              <a:t>Kliknutím upravte štýl predlohy nadpisu</a:t>
            </a:r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41C6FBD7-DA67-1A7A-3AA9-DBBD85D07C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3519C5DD-2900-8A42-8D47-3F1F841BB0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5" name="Zástupný objekt pre dátum 4">
            <a:extLst>
              <a:ext uri="{FF2B5EF4-FFF2-40B4-BE49-F238E27FC236}">
                <a16:creationId xmlns:a16="http://schemas.microsoft.com/office/drawing/2014/main" id="{0EFE434A-7667-DEF3-C0E4-5E18CC3CCC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DB805-EF45-4459-B069-FB73EDBF81D3}" type="datetimeFigureOut">
              <a:rPr lang="sk-SK" smtClean="0"/>
              <a:t>27. 4. 2024</a:t>
            </a:fld>
            <a:endParaRPr lang="sk-SK"/>
          </a:p>
        </p:txBody>
      </p:sp>
      <p:sp>
        <p:nvSpPr>
          <p:cNvPr id="6" name="Zástupný objekt pre pätu 5">
            <a:extLst>
              <a:ext uri="{FF2B5EF4-FFF2-40B4-BE49-F238E27FC236}">
                <a16:creationId xmlns:a16="http://schemas.microsoft.com/office/drawing/2014/main" id="{39B70F9B-C473-A0FD-D589-3F19E3C425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7" name="Zástupný objekt pre číslo snímky 6">
            <a:extLst>
              <a:ext uri="{FF2B5EF4-FFF2-40B4-BE49-F238E27FC236}">
                <a16:creationId xmlns:a16="http://schemas.microsoft.com/office/drawing/2014/main" id="{5D307E3C-930B-F5A0-ACEB-813EE131E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596342-EB9E-4EED-8834-73049323E4A4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9874870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ok s p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7044135-E54B-9A31-614C-4C212F9ED9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k-SK"/>
              <a:t>Kliknutím upravte štýl predlohy nadpisu</a:t>
            </a:r>
          </a:p>
        </p:txBody>
      </p:sp>
      <p:sp>
        <p:nvSpPr>
          <p:cNvPr id="3" name="Zástupný objekt pre obrázok 2">
            <a:extLst>
              <a:ext uri="{FF2B5EF4-FFF2-40B4-BE49-F238E27FC236}">
                <a16:creationId xmlns:a16="http://schemas.microsoft.com/office/drawing/2014/main" id="{E8404D74-A35F-6ED0-E2C2-1E5D0996701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sk-SK"/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1845713B-F120-27EB-F1B8-08A9DE0969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5" name="Zástupný objekt pre dátum 4">
            <a:extLst>
              <a:ext uri="{FF2B5EF4-FFF2-40B4-BE49-F238E27FC236}">
                <a16:creationId xmlns:a16="http://schemas.microsoft.com/office/drawing/2014/main" id="{65E99DFC-E2FD-33A1-A902-CD147EB954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DB805-EF45-4459-B069-FB73EDBF81D3}" type="datetimeFigureOut">
              <a:rPr lang="sk-SK" smtClean="0"/>
              <a:t>27. 4. 2024</a:t>
            </a:fld>
            <a:endParaRPr lang="sk-SK"/>
          </a:p>
        </p:txBody>
      </p:sp>
      <p:sp>
        <p:nvSpPr>
          <p:cNvPr id="6" name="Zástupný objekt pre pätu 5">
            <a:extLst>
              <a:ext uri="{FF2B5EF4-FFF2-40B4-BE49-F238E27FC236}">
                <a16:creationId xmlns:a16="http://schemas.microsoft.com/office/drawing/2014/main" id="{3716D7A0-C44A-94BC-DB13-DCEC192FEB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7" name="Zástupný objekt pre číslo snímky 6">
            <a:extLst>
              <a:ext uri="{FF2B5EF4-FFF2-40B4-BE49-F238E27FC236}">
                <a16:creationId xmlns:a16="http://schemas.microsoft.com/office/drawing/2014/main" id="{3928A1C7-9325-D152-0CE4-EC1D1D0850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596342-EB9E-4EED-8834-73049323E4A4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4130179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nadpis 1">
            <a:extLst>
              <a:ext uri="{FF2B5EF4-FFF2-40B4-BE49-F238E27FC236}">
                <a16:creationId xmlns:a16="http://schemas.microsoft.com/office/drawing/2014/main" id="{F8E5365A-4A76-C356-D3B6-65FDB39AE5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k-SK"/>
              <a:t>Kliknutím upravte štýl predlohy nadpisu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19A48D03-78E8-F1D5-0978-A53876BE8F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</a:p>
        </p:txBody>
      </p:sp>
      <p:sp>
        <p:nvSpPr>
          <p:cNvPr id="4" name="Zástupný objekt pre dátum 3">
            <a:extLst>
              <a:ext uri="{FF2B5EF4-FFF2-40B4-BE49-F238E27FC236}">
                <a16:creationId xmlns:a16="http://schemas.microsoft.com/office/drawing/2014/main" id="{0F5E2233-1EB4-C1F0-CC16-4851D8DC0D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BADB805-EF45-4459-B069-FB73EDBF81D3}" type="datetimeFigureOut">
              <a:rPr lang="sk-SK" smtClean="0"/>
              <a:t>27. 4. 2024</a:t>
            </a:fld>
            <a:endParaRPr lang="sk-SK"/>
          </a:p>
        </p:txBody>
      </p:sp>
      <p:sp>
        <p:nvSpPr>
          <p:cNvPr id="5" name="Zástupný objekt pre pätu 4">
            <a:extLst>
              <a:ext uri="{FF2B5EF4-FFF2-40B4-BE49-F238E27FC236}">
                <a16:creationId xmlns:a16="http://schemas.microsoft.com/office/drawing/2014/main" id="{86D67663-CB9F-5344-080A-D18D6215D1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sk-SK"/>
          </a:p>
        </p:txBody>
      </p:sp>
      <p:sp>
        <p:nvSpPr>
          <p:cNvPr id="6" name="Zástupný objekt pre číslo snímky 5">
            <a:extLst>
              <a:ext uri="{FF2B5EF4-FFF2-40B4-BE49-F238E27FC236}">
                <a16:creationId xmlns:a16="http://schemas.microsoft.com/office/drawing/2014/main" id="{A91DA98E-A495-A4C3-CC57-F45F950E9C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8596342-EB9E-4EED-8834-73049323E4A4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4290604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k-S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gsecurity/testdisk" TargetMode="External"/><Relationship Id="rId2" Type="http://schemas.openxmlformats.org/officeDocument/2006/relationships/hyperlink" Target="https://www.cgsecurity.org/testdisk_doc/index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binvis.io/#/" TargetMode="External"/><Relationship Id="rId4" Type="http://schemas.openxmlformats.org/officeDocument/2006/relationships/hyperlink" Target="https://www.techradar.com/best/best-data-recovery-software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965F4F4-E1CE-6A91-F6E2-C88F41ADFC8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k-SK" b="1" dirty="0"/>
              <a:t>Voľne šíriteľné nástroje na obnovu zmazaných súborov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78D25E10-171A-1185-51CE-09D66A1236A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sk-SK" dirty="0"/>
              <a:t>(</a:t>
            </a:r>
            <a:r>
              <a:rPr lang="sk-SK" dirty="0" err="1"/>
              <a:t>Progress</a:t>
            </a:r>
            <a:r>
              <a:rPr lang="sk-SK" dirty="0"/>
              <a:t> report č.</a:t>
            </a:r>
            <a:r>
              <a:rPr lang="en-US" dirty="0"/>
              <a:t>2</a:t>
            </a:r>
            <a:r>
              <a:rPr lang="sk-SK" dirty="0"/>
              <a:t> – </a:t>
            </a:r>
            <a:r>
              <a:rPr lang="en-US" dirty="0" err="1"/>
              <a:t>Praktick</a:t>
            </a:r>
            <a:r>
              <a:rPr lang="sk-SK" dirty="0"/>
              <a:t>á časť – Experimentovanie s nástrojom </a:t>
            </a:r>
            <a:r>
              <a:rPr lang="sk-SK" dirty="0" err="1"/>
              <a:t>testdisk</a:t>
            </a:r>
            <a:r>
              <a:rPr lang="sk-SK" dirty="0"/>
              <a:t>)</a:t>
            </a:r>
          </a:p>
          <a:p>
            <a:r>
              <a:rPr lang="sk-SK" sz="1600" dirty="0"/>
              <a:t>Autor: Marek Čederle</a:t>
            </a:r>
          </a:p>
        </p:txBody>
      </p:sp>
      <p:sp>
        <p:nvSpPr>
          <p:cNvPr id="4" name="BlokTextu 3">
            <a:extLst>
              <a:ext uri="{FF2B5EF4-FFF2-40B4-BE49-F238E27FC236}">
                <a16:creationId xmlns:a16="http://schemas.microsoft.com/office/drawing/2014/main" id="{45EEFF57-A623-7B26-D310-253A0B5BA5E7}"/>
              </a:ext>
            </a:extLst>
          </p:cNvPr>
          <p:cNvSpPr txBox="1"/>
          <p:nvPr/>
        </p:nvSpPr>
        <p:spPr>
          <a:xfrm>
            <a:off x="3211094" y="1153924"/>
            <a:ext cx="57698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k-SK" sz="2400" b="1" dirty="0"/>
              <a:t>Princípy informačnej bezpečnosti</a:t>
            </a:r>
          </a:p>
          <a:p>
            <a:pPr algn="ctr"/>
            <a:endParaRPr lang="sk-SK" sz="2400" b="1" dirty="0"/>
          </a:p>
        </p:txBody>
      </p:sp>
    </p:spTree>
    <p:extLst>
      <p:ext uri="{BB962C8B-B14F-4D97-AF65-F5344CB8AC3E}">
        <p14:creationId xmlns:p14="http://schemas.microsoft.com/office/powerpoint/2010/main" val="11711724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ázok 2">
            <a:extLst>
              <a:ext uri="{FF2B5EF4-FFF2-40B4-BE49-F238E27FC236}">
                <a16:creationId xmlns:a16="http://schemas.microsoft.com/office/drawing/2014/main" id="{FFAC6293-AEC0-9D8C-3E70-65F370A331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7574" y="437732"/>
            <a:ext cx="6096851" cy="5982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9147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ázok 2">
            <a:extLst>
              <a:ext uri="{FF2B5EF4-FFF2-40B4-BE49-F238E27FC236}">
                <a16:creationId xmlns:a16="http://schemas.microsoft.com/office/drawing/2014/main" id="{9181440F-A9FC-7D57-3282-ABD375CE31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1390" y="1580892"/>
            <a:ext cx="6049219" cy="3696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3524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ázok 2">
            <a:extLst>
              <a:ext uri="{FF2B5EF4-FFF2-40B4-BE49-F238E27FC236}">
                <a16:creationId xmlns:a16="http://schemas.microsoft.com/office/drawing/2014/main" id="{DE88F4F4-7E33-25B0-2C55-EE59F9947A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7101" y="1618997"/>
            <a:ext cx="6077798" cy="3620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4425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ázok 2">
            <a:extLst>
              <a:ext uri="{FF2B5EF4-FFF2-40B4-BE49-F238E27FC236}">
                <a16:creationId xmlns:a16="http://schemas.microsoft.com/office/drawing/2014/main" id="{AD568142-3996-02D9-C041-E6E660BF86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9022" y="404390"/>
            <a:ext cx="5953956" cy="6049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432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ázok 4">
            <a:extLst>
              <a:ext uri="{FF2B5EF4-FFF2-40B4-BE49-F238E27FC236}">
                <a16:creationId xmlns:a16="http://schemas.microsoft.com/office/drawing/2014/main" id="{8E2DB043-681E-B398-BF53-FAF8387117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602" y="880745"/>
            <a:ext cx="8486796" cy="5096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3521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ázok 4">
            <a:extLst>
              <a:ext uri="{FF2B5EF4-FFF2-40B4-BE49-F238E27FC236}">
                <a16:creationId xmlns:a16="http://schemas.microsoft.com/office/drawing/2014/main" id="{763DDD63-1140-0C6E-2221-DE76148336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176" y="266258"/>
            <a:ext cx="10545647" cy="6325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8673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ázok 2">
            <a:extLst>
              <a:ext uri="{FF2B5EF4-FFF2-40B4-BE49-F238E27FC236}">
                <a16:creationId xmlns:a16="http://schemas.microsoft.com/office/drawing/2014/main" id="{CABEE366-9675-75B7-78AC-578B9CB479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041" y="423444"/>
            <a:ext cx="5192620" cy="5209262"/>
          </a:xfrm>
          <a:prstGeom prst="rect">
            <a:avLst/>
          </a:prstGeom>
        </p:spPr>
      </p:pic>
      <p:pic>
        <p:nvPicPr>
          <p:cNvPr id="5" name="Obrázok 4">
            <a:extLst>
              <a:ext uri="{FF2B5EF4-FFF2-40B4-BE49-F238E27FC236}">
                <a16:creationId xmlns:a16="http://schemas.microsoft.com/office/drawing/2014/main" id="{E66019D4-F901-1FF7-772B-EE0111A6EE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6356" y="222234"/>
            <a:ext cx="4950751" cy="2706943"/>
          </a:xfrm>
          <a:prstGeom prst="rect">
            <a:avLst/>
          </a:prstGeom>
        </p:spPr>
      </p:pic>
      <p:pic>
        <p:nvPicPr>
          <p:cNvPr id="7" name="Obrázok 6">
            <a:extLst>
              <a:ext uri="{FF2B5EF4-FFF2-40B4-BE49-F238E27FC236}">
                <a16:creationId xmlns:a16="http://schemas.microsoft.com/office/drawing/2014/main" id="{1B455275-D7E9-5F0F-E3B7-29BF80C068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55760" y="3050735"/>
            <a:ext cx="6329199" cy="3585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08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ázok 4">
            <a:extLst>
              <a:ext uri="{FF2B5EF4-FFF2-40B4-BE49-F238E27FC236}">
                <a16:creationId xmlns:a16="http://schemas.microsoft.com/office/drawing/2014/main" id="{703F5D5B-AA2C-2A63-98DA-308C2ED0B1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868" y="145643"/>
            <a:ext cx="10574226" cy="6354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6451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ázok 2">
            <a:extLst>
              <a:ext uri="{FF2B5EF4-FFF2-40B4-BE49-F238E27FC236}">
                <a16:creationId xmlns:a16="http://schemas.microsoft.com/office/drawing/2014/main" id="{54FB46B1-862B-C189-EFB3-746E965CAC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703" y="256732"/>
            <a:ext cx="10526594" cy="6344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9423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ázok 2">
            <a:extLst>
              <a:ext uri="{FF2B5EF4-FFF2-40B4-BE49-F238E27FC236}">
                <a16:creationId xmlns:a16="http://schemas.microsoft.com/office/drawing/2014/main" id="{54E92657-6CB7-1291-A7B7-781598F96E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361" y="256732"/>
            <a:ext cx="10593278" cy="6344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7992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64E1AE7-8029-0AF9-4149-346DABCFE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Obsah</a:t>
            </a:r>
            <a:endParaRPr lang="sk-SK" dirty="0"/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E634F2EF-70BA-8E3D-F1EF-C5A5809A7D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k-SK" dirty="0"/>
              <a:t>Nástroje na obnovu súborov</a:t>
            </a:r>
          </a:p>
          <a:p>
            <a:r>
              <a:rPr lang="sk-SK" dirty="0"/>
              <a:t>Nástroj </a:t>
            </a:r>
            <a:r>
              <a:rPr lang="sk-SK" dirty="0" err="1"/>
              <a:t>testdisk</a:t>
            </a:r>
            <a:endParaRPr lang="sk-SK" dirty="0"/>
          </a:p>
          <a:p>
            <a:r>
              <a:rPr lang="sk-SK" dirty="0"/>
              <a:t>Experimentovanie s nástrojom </a:t>
            </a:r>
            <a:r>
              <a:rPr lang="sk-SK" dirty="0" err="1"/>
              <a:t>testdisk</a:t>
            </a:r>
            <a:endParaRPr lang="sk-SK" dirty="0"/>
          </a:p>
          <a:p>
            <a:pPr lvl="1"/>
            <a:r>
              <a:rPr lang="sk-SK" dirty="0"/>
              <a:t>Obnova zmazaných súborov</a:t>
            </a:r>
          </a:p>
          <a:p>
            <a:pPr lvl="1"/>
            <a:r>
              <a:rPr lang="sk-SK" dirty="0"/>
              <a:t>Obnova zmazaných partícií</a:t>
            </a:r>
          </a:p>
          <a:p>
            <a:r>
              <a:rPr lang="sk-SK" dirty="0"/>
              <a:t>Záver</a:t>
            </a:r>
          </a:p>
          <a:p>
            <a:pPr lvl="1"/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15593951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ázok 2">
            <a:extLst>
              <a:ext uri="{FF2B5EF4-FFF2-40B4-BE49-F238E27FC236}">
                <a16:creationId xmlns:a16="http://schemas.microsoft.com/office/drawing/2014/main" id="{113890E7-88A2-F1CB-EB3D-F01C1D7FDF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466" y="256732"/>
            <a:ext cx="10517068" cy="6344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1187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23A6948-C3DB-EF69-82B4-CCF9379B5E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Záver</a:t>
            </a:r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7B9631ED-7AA3-2EF3-572E-E1EC145AC6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k-SK" dirty="0"/>
              <a:t>Podarilo sa mi obnoviť súbory z FAT32, </a:t>
            </a:r>
            <a:r>
              <a:rPr lang="sk-SK" dirty="0" err="1"/>
              <a:t>exFAT</a:t>
            </a:r>
            <a:r>
              <a:rPr lang="sk-SK" dirty="0"/>
              <a:t>, NTFS</a:t>
            </a:r>
          </a:p>
          <a:p>
            <a:r>
              <a:rPr lang="sk-SK" dirty="0"/>
              <a:t>Podarilo sa mi obnoviť partície pre všetky súborové systémy</a:t>
            </a:r>
          </a:p>
          <a:p>
            <a:endParaRPr lang="sk-SK" dirty="0"/>
          </a:p>
          <a:p>
            <a:r>
              <a:rPr lang="sk-SK" dirty="0"/>
              <a:t>Nepodarilo sa mi obnoviť súbory z ext4</a:t>
            </a:r>
          </a:p>
        </p:txBody>
      </p:sp>
    </p:spTree>
    <p:extLst>
      <p:ext uri="{BB962C8B-B14F-4D97-AF65-F5344CB8AC3E}">
        <p14:creationId xmlns:p14="http://schemas.microsoft.com/office/powerpoint/2010/main" val="17692853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965500D-97DA-EB75-72A6-A40F11547E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sk-SK" b="1" dirty="0"/>
              <a:t>Ďakujem za pozornosť</a:t>
            </a:r>
          </a:p>
        </p:txBody>
      </p:sp>
    </p:spTree>
    <p:extLst>
      <p:ext uri="{BB962C8B-B14F-4D97-AF65-F5344CB8AC3E}">
        <p14:creationId xmlns:p14="http://schemas.microsoft.com/office/powerpoint/2010/main" val="30324144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B0994D1-F6E4-8B53-BD59-AE2839E32B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Zdroje</a:t>
            </a:r>
            <a:endParaRPr lang="sk-SK" dirty="0"/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85D7D00F-7B6E-211E-59A7-C1AD88F517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sk-SK" sz="1600" dirty="0">
                <a:hlinkClick r:id="rId2"/>
              </a:rPr>
              <a:t>https://www.cgsecurity.org/testdisk_doc/index.html</a:t>
            </a:r>
            <a:endParaRPr lang="en-US" sz="1600" dirty="0"/>
          </a:p>
          <a:p>
            <a:r>
              <a:rPr lang="sk-SK" sz="1600" dirty="0">
                <a:hlinkClick r:id="rId3"/>
              </a:rPr>
              <a:t>https://github.com/cgsecurity/testdisk</a:t>
            </a:r>
            <a:endParaRPr lang="en-US" sz="1600" dirty="0"/>
          </a:p>
          <a:p>
            <a:r>
              <a:rPr lang="sk-SK" sz="1600" dirty="0">
                <a:hlinkClick r:id="rId4"/>
              </a:rPr>
              <a:t>https://www.techradar.com/best/best-data-recovery-software</a:t>
            </a:r>
            <a:endParaRPr lang="en-US" sz="1600" dirty="0"/>
          </a:p>
          <a:p>
            <a:r>
              <a:rPr lang="sk-SK" sz="1600" dirty="0"/>
              <a:t>Vizualizácia:</a:t>
            </a:r>
            <a:endParaRPr lang="en-US" sz="1600" dirty="0"/>
          </a:p>
          <a:p>
            <a:r>
              <a:rPr lang="en-US" sz="1600" dirty="0">
                <a:hlinkClick r:id="rId5"/>
              </a:rPr>
              <a:t>https://binvis.io/#/</a:t>
            </a:r>
            <a:endParaRPr lang="en-US" sz="1600" dirty="0"/>
          </a:p>
          <a:p>
            <a:endParaRPr lang="en-US" sz="1600" dirty="0"/>
          </a:p>
          <a:p>
            <a:endParaRPr lang="sk-SK" sz="1600" dirty="0"/>
          </a:p>
        </p:txBody>
      </p:sp>
    </p:spTree>
    <p:extLst>
      <p:ext uri="{BB962C8B-B14F-4D97-AF65-F5344CB8AC3E}">
        <p14:creationId xmlns:p14="http://schemas.microsoft.com/office/powerpoint/2010/main" val="19074828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2FE7598E-6DAD-AD42-DC61-D8CD5A56F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Nástroje na obnovu súborov</a:t>
            </a:r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C7DB9D94-A7DA-BB22-134F-9A9E18E3C1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k-SK" dirty="0" err="1"/>
              <a:t>Recuva</a:t>
            </a:r>
            <a:endParaRPr lang="sk-SK" dirty="0"/>
          </a:p>
          <a:p>
            <a:r>
              <a:rPr lang="sk-SK" dirty="0" err="1"/>
              <a:t>PhotoRec</a:t>
            </a:r>
            <a:endParaRPr lang="sk-SK" dirty="0"/>
          </a:p>
          <a:p>
            <a:r>
              <a:rPr lang="sk-SK" dirty="0" err="1"/>
              <a:t>TestDisk</a:t>
            </a:r>
            <a:endParaRPr lang="sk-SK" dirty="0"/>
          </a:p>
          <a:p>
            <a:r>
              <a:rPr lang="sk-SK" dirty="0"/>
              <a:t>Disk </a:t>
            </a:r>
            <a:r>
              <a:rPr lang="sk-SK" dirty="0" err="1"/>
              <a:t>Drill</a:t>
            </a:r>
            <a:endParaRPr lang="sk-SK" dirty="0"/>
          </a:p>
        </p:txBody>
      </p:sp>
      <p:pic>
        <p:nvPicPr>
          <p:cNvPr id="2050" name="Picture 2" descr="Recuva - Wikipedia">
            <a:extLst>
              <a:ext uri="{FF2B5EF4-FFF2-40B4-BE49-F238E27FC236}">
                <a16:creationId xmlns:a16="http://schemas.microsoft.com/office/drawing/2014/main" id="{E40EF4D6-C315-1692-E05B-1F1ACFFA67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0117" y="1637924"/>
            <a:ext cx="1518458" cy="1518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PhotoRec - Wikipedia">
            <a:extLst>
              <a:ext uri="{FF2B5EF4-FFF2-40B4-BE49-F238E27FC236}">
                <a16:creationId xmlns:a16="http://schemas.microsoft.com/office/drawing/2014/main" id="{C4A39D0A-AE76-A4FD-4AFF-38AD8C13CB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4668" y="1637924"/>
            <a:ext cx="1518458" cy="1518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upload.wikimedia.org/wikipedia/commons/thumb/a/a3/...">
            <a:extLst>
              <a:ext uri="{FF2B5EF4-FFF2-40B4-BE49-F238E27FC236}">
                <a16:creationId xmlns:a16="http://schemas.microsoft.com/office/drawing/2014/main" id="{E255C88D-FC70-E05B-48A9-67431FA61D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0665" y="3429000"/>
            <a:ext cx="1566613" cy="1518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Disk Drill Data Recovery - Official app in the Microsoft Store">
            <a:extLst>
              <a:ext uri="{FF2B5EF4-FFF2-40B4-BE49-F238E27FC236}">
                <a16:creationId xmlns:a16="http://schemas.microsoft.com/office/drawing/2014/main" id="{6301B957-CC95-575C-3CB6-1CEF4741D2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0117" y="3429000"/>
            <a:ext cx="1672487" cy="1672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48717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123E4BB-20E0-8ED3-D90E-A999C06084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Nástroj </a:t>
            </a:r>
            <a:r>
              <a:rPr lang="sk-SK" dirty="0" err="1"/>
              <a:t>testdisk</a:t>
            </a:r>
            <a:endParaRPr lang="sk-SK" dirty="0"/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311E6955-D1C1-11BE-6CB1-6252300822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k-SK" dirty="0"/>
              <a:t>FOSS (</a:t>
            </a:r>
            <a:r>
              <a:rPr lang="sk-SK" dirty="0" err="1"/>
              <a:t>Free</a:t>
            </a:r>
            <a:r>
              <a:rPr lang="sk-SK" dirty="0"/>
              <a:t> &amp; </a:t>
            </a:r>
            <a:r>
              <a:rPr lang="sk-SK" dirty="0" err="1"/>
              <a:t>Open</a:t>
            </a:r>
            <a:r>
              <a:rPr lang="sk-SK" dirty="0"/>
              <a:t> </a:t>
            </a:r>
            <a:r>
              <a:rPr lang="sk-SK" dirty="0" err="1"/>
              <a:t>Source</a:t>
            </a:r>
            <a:r>
              <a:rPr lang="sk-SK" dirty="0"/>
              <a:t>)</a:t>
            </a:r>
          </a:p>
          <a:p>
            <a:r>
              <a:rPr lang="sk-SK" dirty="0" err="1"/>
              <a:t>Crossplatform</a:t>
            </a:r>
            <a:endParaRPr lang="sk-SK" dirty="0"/>
          </a:p>
          <a:p>
            <a:r>
              <a:rPr lang="sk-SK" dirty="0"/>
              <a:t>Podpora viacero typov </a:t>
            </a:r>
            <a:r>
              <a:rPr lang="sk-SK" dirty="0" err="1"/>
              <a:t>partition</a:t>
            </a:r>
            <a:r>
              <a:rPr lang="sk-SK" dirty="0"/>
              <a:t> table</a:t>
            </a:r>
          </a:p>
          <a:p>
            <a:r>
              <a:rPr lang="sk-SK" dirty="0"/>
              <a:t>Podpora viacero súborových systémov</a:t>
            </a:r>
          </a:p>
          <a:p>
            <a:r>
              <a:rPr lang="sk-SK" dirty="0"/>
              <a:t>Obnovenie súborov</a:t>
            </a:r>
          </a:p>
          <a:p>
            <a:r>
              <a:rPr lang="sk-SK" dirty="0"/>
              <a:t>Obnovenie partícií</a:t>
            </a:r>
          </a:p>
          <a:p>
            <a:r>
              <a:rPr lang="sk-SK" dirty="0"/>
              <a:t>Jednoduchá a </a:t>
            </a:r>
            <a:r>
              <a:rPr lang="sk-SK" dirty="0" err="1"/>
              <a:t>lightweight</a:t>
            </a:r>
            <a:r>
              <a:rPr lang="sk-SK" dirty="0"/>
              <a:t> CLI </a:t>
            </a:r>
            <a:r>
              <a:rPr lang="en-US" dirty="0" err="1"/>
              <a:t>aplik</a:t>
            </a:r>
            <a:r>
              <a:rPr lang="sk-SK" dirty="0" err="1"/>
              <a:t>ácia</a:t>
            </a:r>
            <a:endParaRPr lang="sk-SK" dirty="0"/>
          </a:p>
          <a:p>
            <a:endParaRPr lang="sk-SK" dirty="0"/>
          </a:p>
        </p:txBody>
      </p:sp>
      <p:pic>
        <p:nvPicPr>
          <p:cNvPr id="1026" name="Picture 2" descr="upload.wikimedia.org/wikipedia/commons/thumb/a/a3/...">
            <a:extLst>
              <a:ext uri="{FF2B5EF4-FFF2-40B4-BE49-F238E27FC236}">
                <a16:creationId xmlns:a16="http://schemas.microsoft.com/office/drawing/2014/main" id="{ECC44B1E-C1DC-24FE-C215-9E2AF03D07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6924" y="1690688"/>
            <a:ext cx="2929500" cy="2839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09738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CF2C3C6-2D1B-CF60-DCC3-29B55600E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Experimentovanie s nástrojom </a:t>
            </a:r>
            <a:r>
              <a:rPr lang="sk-SK" dirty="0" err="1"/>
              <a:t>testdisk</a:t>
            </a:r>
            <a:endParaRPr lang="sk-SK" dirty="0"/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01688284-92B7-B40D-F78F-B368533ECE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k-SK" dirty="0"/>
              <a:t>P</a:t>
            </a:r>
            <a:r>
              <a:rPr lang="en-US" dirty="0" err="1"/>
              <a:t>redp</a:t>
            </a:r>
            <a:r>
              <a:rPr lang="sk-SK" dirty="0" err="1"/>
              <a:t>ríprava</a:t>
            </a:r>
            <a:r>
              <a:rPr lang="sk-SK" dirty="0"/>
              <a:t> na experimentovanie:</a:t>
            </a:r>
          </a:p>
          <a:p>
            <a:pPr lvl="1"/>
            <a:r>
              <a:rPr lang="sk-SK" dirty="0"/>
              <a:t>Vytvorenie virtuálneho stroja s </a:t>
            </a:r>
            <a:r>
              <a:rPr lang="sk-SK" dirty="0" err="1"/>
              <a:t>Arch</a:t>
            </a:r>
            <a:r>
              <a:rPr lang="sk-SK" dirty="0"/>
              <a:t> Linux</a:t>
            </a:r>
          </a:p>
          <a:p>
            <a:pPr lvl="1"/>
            <a:r>
              <a:rPr lang="sk-SK" dirty="0"/>
              <a:t>Nastavenie prostredia</a:t>
            </a:r>
          </a:p>
          <a:p>
            <a:pPr lvl="1"/>
            <a:r>
              <a:rPr lang="sk-SK" dirty="0"/>
              <a:t>Stiahnutie </a:t>
            </a:r>
            <a:r>
              <a:rPr lang="sk-SK" dirty="0" err="1"/>
              <a:t>nást</a:t>
            </a:r>
            <a:r>
              <a:rPr lang="en-US" dirty="0"/>
              <a:t>r</a:t>
            </a:r>
            <a:r>
              <a:rPr lang="sk-SK" dirty="0" err="1"/>
              <a:t>ojov</a:t>
            </a:r>
            <a:r>
              <a:rPr lang="sk-SK" dirty="0"/>
              <a:t> a </a:t>
            </a:r>
            <a:r>
              <a:rPr lang="sk-SK" dirty="0" err="1"/>
              <a:t>dependencies</a:t>
            </a:r>
            <a:endParaRPr lang="sk-SK" dirty="0"/>
          </a:p>
          <a:p>
            <a:pPr lvl="1"/>
            <a:r>
              <a:rPr lang="sk-SK" dirty="0"/>
              <a:t>Vytvorenie virtuálnych diskov</a:t>
            </a:r>
          </a:p>
          <a:p>
            <a:pPr lvl="1"/>
            <a:r>
              <a:rPr lang="sk-SK" dirty="0"/>
              <a:t> Naformátovanie diskov</a:t>
            </a:r>
          </a:p>
          <a:p>
            <a:pPr lvl="1"/>
            <a:r>
              <a:rPr lang="sk-SK" dirty="0" err="1"/>
              <a:t>Mountnutie</a:t>
            </a:r>
            <a:r>
              <a:rPr lang="sk-SK" dirty="0"/>
              <a:t> diskov do systému</a:t>
            </a:r>
            <a:endParaRPr lang="en-US" dirty="0"/>
          </a:p>
          <a:p>
            <a:r>
              <a:rPr lang="sk-SK" dirty="0"/>
              <a:t>Začiatok experimentovania</a:t>
            </a:r>
          </a:p>
          <a:p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26765621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ázok 4">
            <a:extLst>
              <a:ext uri="{FF2B5EF4-FFF2-40B4-BE49-F238E27FC236}">
                <a16:creationId xmlns:a16="http://schemas.microsoft.com/office/drawing/2014/main" id="{12A2B265-8E0A-08E9-3D7F-62BA5ADF62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265" y="1861646"/>
            <a:ext cx="4226295" cy="2523615"/>
          </a:xfrm>
          <a:prstGeom prst="rect">
            <a:avLst/>
          </a:prstGeom>
        </p:spPr>
      </p:pic>
      <p:sp>
        <p:nvSpPr>
          <p:cNvPr id="6" name="Zástupný objekt pre obsah 2">
            <a:extLst>
              <a:ext uri="{FF2B5EF4-FFF2-40B4-BE49-F238E27FC236}">
                <a16:creationId xmlns:a16="http://schemas.microsoft.com/office/drawing/2014/main" id="{D071D575-D605-12B3-5335-459CFA0F37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553" y="917713"/>
            <a:ext cx="5732721" cy="811249"/>
          </a:xfrm>
        </p:spPr>
        <p:txBody>
          <a:bodyPr>
            <a:normAutofit fontScale="92500"/>
          </a:bodyPr>
          <a:lstStyle/>
          <a:p>
            <a:r>
              <a:rPr lang="sk-SK" sz="1800" dirty="0"/>
              <a:t>Testovací obrázok – veľkosť: 130MB (Zdroj: NASA JWST)</a:t>
            </a:r>
          </a:p>
          <a:p>
            <a:r>
              <a:rPr lang="sk-SK" sz="1800" dirty="0"/>
              <a:t>Veľkosť partícií: 200MB</a:t>
            </a:r>
          </a:p>
        </p:txBody>
      </p:sp>
      <p:pic>
        <p:nvPicPr>
          <p:cNvPr id="8" name="Obrázok 7">
            <a:extLst>
              <a:ext uri="{FF2B5EF4-FFF2-40B4-BE49-F238E27FC236}">
                <a16:creationId xmlns:a16="http://schemas.microsoft.com/office/drawing/2014/main" id="{E6453379-9CA3-91C7-286C-1892F4CF0A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5815" y="1374844"/>
            <a:ext cx="6783920" cy="410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448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ázok 4">
            <a:extLst>
              <a:ext uri="{FF2B5EF4-FFF2-40B4-BE49-F238E27FC236}">
                <a16:creationId xmlns:a16="http://schemas.microsoft.com/office/drawing/2014/main" id="{BB297650-2985-C360-B748-AAB7420A2E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7707" y="1052694"/>
            <a:ext cx="7216586" cy="4752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7670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Obrázok 7">
            <a:extLst>
              <a:ext uri="{FF2B5EF4-FFF2-40B4-BE49-F238E27FC236}">
                <a16:creationId xmlns:a16="http://schemas.microsoft.com/office/drawing/2014/main" id="{6A304B6B-9B79-F2CD-CEDF-1811477FAE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549" y="2231506"/>
            <a:ext cx="6937634" cy="2157802"/>
          </a:xfrm>
          <a:prstGeom prst="rect">
            <a:avLst/>
          </a:prstGeom>
        </p:spPr>
      </p:pic>
      <p:pic>
        <p:nvPicPr>
          <p:cNvPr id="9" name="Obrázok 8">
            <a:extLst>
              <a:ext uri="{FF2B5EF4-FFF2-40B4-BE49-F238E27FC236}">
                <a16:creationId xmlns:a16="http://schemas.microsoft.com/office/drawing/2014/main" id="{28CE2463-E3C4-2266-17B4-9EAF4C2574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6428" y="1657044"/>
            <a:ext cx="3229463" cy="3543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1917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rázok 6">
            <a:extLst>
              <a:ext uri="{FF2B5EF4-FFF2-40B4-BE49-F238E27FC236}">
                <a16:creationId xmlns:a16="http://schemas.microsoft.com/office/drawing/2014/main" id="{DA1778BA-3D06-1A11-0117-2C44EB3A93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8651" y="1662908"/>
            <a:ext cx="6254697" cy="3532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977495"/>
      </p:ext>
    </p:extLst>
  </p:cSld>
  <p:clrMapOvr>
    <a:masterClrMapping/>
  </p:clrMapOvr>
</p:sld>
</file>

<file path=ppt/theme/theme1.xml><?xml version="1.0" encoding="utf-8"?>
<a:theme xmlns:a="http://schemas.openxmlformats.org/drawingml/2006/main" name="Motív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Motív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4597</TotalTime>
  <Words>823</Words>
  <Application>Microsoft Office PowerPoint</Application>
  <PresentationFormat>Širokouhlá</PresentationFormat>
  <Paragraphs>103</Paragraphs>
  <Slides>23</Slides>
  <Notes>18</Notes>
  <HiddenSlides>0</HiddenSlides>
  <MMClips>0</MMClips>
  <ScaleCrop>false</ScaleCrop>
  <HeadingPairs>
    <vt:vector size="6" baseType="variant">
      <vt:variant>
        <vt:lpstr>Použité písma</vt:lpstr>
      </vt:variant>
      <vt:variant>
        <vt:i4>4</vt:i4>
      </vt:variant>
      <vt:variant>
        <vt:lpstr>Motív</vt:lpstr>
      </vt:variant>
      <vt:variant>
        <vt:i4>1</vt:i4>
      </vt:variant>
      <vt:variant>
        <vt:lpstr>Nadpisy snímok</vt:lpstr>
      </vt:variant>
      <vt:variant>
        <vt:i4>23</vt:i4>
      </vt:variant>
    </vt:vector>
  </HeadingPairs>
  <TitlesOfParts>
    <vt:vector size="28" baseType="lpstr">
      <vt:lpstr>Aptos</vt:lpstr>
      <vt:lpstr>Aptos Display</vt:lpstr>
      <vt:lpstr>Arial</vt:lpstr>
      <vt:lpstr>Söhne</vt:lpstr>
      <vt:lpstr>Motív Office</vt:lpstr>
      <vt:lpstr>Voľne šíriteľné nástroje na obnovu zmazaných súborov</vt:lpstr>
      <vt:lpstr>Obsah</vt:lpstr>
      <vt:lpstr>Nástroje na obnovu súborov</vt:lpstr>
      <vt:lpstr>Nástroj testdisk</vt:lpstr>
      <vt:lpstr>Experimentovanie s nástrojom testdisk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Záver</vt:lpstr>
      <vt:lpstr>Ďakujem za pozornosť</vt:lpstr>
      <vt:lpstr>Zdroje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Prezentácia programu PowerPoint</dc:title>
  <dc:creator>Marek Čederle</dc:creator>
  <cp:lastModifiedBy>Marek Čederle</cp:lastModifiedBy>
  <cp:revision>72</cp:revision>
  <cp:lastPrinted>2024-04-18T08:18:07Z</cp:lastPrinted>
  <dcterms:created xsi:type="dcterms:W3CDTF">2024-03-13T18:15:39Z</dcterms:created>
  <dcterms:modified xsi:type="dcterms:W3CDTF">2024-04-29T21:33:46Z</dcterms:modified>
</cp:coreProperties>
</file>